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2.xml" ContentType="application/vnd.openxmlformats-officedocument.presentationml.notesSlide+xml"/>
  <Override PartName="/ppt/theme/themeOverride4.xml" ContentType="application/vnd.openxmlformats-officedocument.themeOverride+xml"/>
  <Override PartName="/ppt/notesSlides/notesSlide3.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notesSlides/notesSlide4.xml" ContentType="application/vnd.openxmlformats-officedocument.presentationml.notesSl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notesSlides/notesSlide5.xml" ContentType="application/vnd.openxmlformats-officedocument.presentationml.notesSl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notesSlides/notesSlide6.xml" ContentType="application/vnd.openxmlformats-officedocument.presentationml.notesSlide+xml"/>
  <Override PartName="/ppt/theme/themeOverride37.xml" ContentType="application/vnd.openxmlformats-officedocument.themeOverride+xml"/>
  <Override PartName="/ppt/notesSlides/notesSlide7.xml" ContentType="application/vnd.openxmlformats-officedocument.presentationml.notesSl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notesSlides/notesSlide8.xml" ContentType="application/vnd.openxmlformats-officedocument.presentationml.notesSlide+xml"/>
  <Override PartName="/ppt/theme/themeOverride46.xml" ContentType="application/vnd.openxmlformats-officedocument.themeOverride+xml"/>
  <Override PartName="/ppt/notesSlides/notesSlide9.xml" ContentType="application/vnd.openxmlformats-officedocument.presentationml.notesSlide+xml"/>
  <Override PartName="/ppt/theme/themeOverride47.xml" ContentType="application/vnd.openxmlformats-officedocument.themeOverr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0" r:id="rId3"/>
    <p:sldMasterId id="2147483732" r:id="rId4"/>
    <p:sldMasterId id="2147483744" r:id="rId5"/>
    <p:sldMasterId id="2147483756" r:id="rId6"/>
    <p:sldMasterId id="2147483768" r:id="rId7"/>
    <p:sldMasterId id="2147483780" r:id="rId8"/>
    <p:sldMasterId id="2147483792" r:id="rId9"/>
    <p:sldMasterId id="2147483804" r:id="rId10"/>
    <p:sldMasterId id="2147483816" r:id="rId11"/>
    <p:sldMasterId id="2147483828" r:id="rId12"/>
    <p:sldMasterId id="2147483840" r:id="rId13"/>
  </p:sldMasterIdLst>
  <p:notesMasterIdLst>
    <p:notesMasterId r:id="rId75"/>
  </p:notesMasterIdLst>
  <p:handoutMasterIdLst>
    <p:handoutMasterId r:id="rId76"/>
  </p:handoutMasterIdLst>
  <p:sldIdLst>
    <p:sldId id="256" r:id="rId14"/>
    <p:sldId id="281" r:id="rId15"/>
    <p:sldId id="266" r:id="rId16"/>
    <p:sldId id="272" r:id="rId17"/>
    <p:sldId id="343" r:id="rId18"/>
    <p:sldId id="344" r:id="rId19"/>
    <p:sldId id="345" r:id="rId20"/>
    <p:sldId id="346" r:id="rId21"/>
    <p:sldId id="347" r:id="rId22"/>
    <p:sldId id="348" r:id="rId23"/>
    <p:sldId id="349" r:id="rId24"/>
    <p:sldId id="350" r:id="rId25"/>
    <p:sldId id="351" r:id="rId26"/>
    <p:sldId id="275" r:id="rId27"/>
    <p:sldId id="363" r:id="rId28"/>
    <p:sldId id="364" r:id="rId29"/>
    <p:sldId id="365" r:id="rId30"/>
    <p:sldId id="366" r:id="rId31"/>
    <p:sldId id="367" r:id="rId32"/>
    <p:sldId id="368" r:id="rId33"/>
    <p:sldId id="369" r:id="rId34"/>
    <p:sldId id="370" r:id="rId35"/>
    <p:sldId id="371" r:id="rId36"/>
    <p:sldId id="372" r:id="rId37"/>
    <p:sldId id="373" r:id="rId38"/>
    <p:sldId id="374" r:id="rId39"/>
    <p:sldId id="362" r:id="rId40"/>
    <p:sldId id="352" r:id="rId41"/>
    <p:sldId id="353" r:id="rId42"/>
    <p:sldId id="354" r:id="rId43"/>
    <p:sldId id="355" r:id="rId44"/>
    <p:sldId id="356" r:id="rId45"/>
    <p:sldId id="357" r:id="rId46"/>
    <p:sldId id="358" r:id="rId47"/>
    <p:sldId id="359" r:id="rId48"/>
    <p:sldId id="277" r:id="rId49"/>
    <p:sldId id="322" r:id="rId50"/>
    <p:sldId id="323" r:id="rId51"/>
    <p:sldId id="324" r:id="rId52"/>
    <p:sldId id="325" r:id="rId53"/>
    <p:sldId id="326" r:id="rId54"/>
    <p:sldId id="327" r:id="rId55"/>
    <p:sldId id="328" r:id="rId56"/>
    <p:sldId id="329" r:id="rId57"/>
    <p:sldId id="330" r:id="rId58"/>
    <p:sldId id="331" r:id="rId59"/>
    <p:sldId id="332" r:id="rId60"/>
    <p:sldId id="333" r:id="rId61"/>
    <p:sldId id="334" r:id="rId62"/>
    <p:sldId id="335" r:id="rId63"/>
    <p:sldId id="273" r:id="rId64"/>
    <p:sldId id="336" r:id="rId65"/>
    <p:sldId id="337" r:id="rId66"/>
    <p:sldId id="338" r:id="rId67"/>
    <p:sldId id="339" r:id="rId68"/>
    <p:sldId id="340" r:id="rId69"/>
    <p:sldId id="341" r:id="rId70"/>
    <p:sldId id="342" r:id="rId71"/>
    <p:sldId id="278" r:id="rId72"/>
    <p:sldId id="279" r:id="rId73"/>
    <p:sldId id="280" r:id="rId74"/>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2A"/>
    <a:srgbClr val="FFFF66"/>
    <a:srgbClr val="000032"/>
    <a:srgbClr val="000066"/>
    <a:srgbClr val="0000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9" autoAdjust="0"/>
    <p:restoredTop sz="86321" autoAdjust="0"/>
  </p:normalViewPr>
  <p:slideViewPr>
    <p:cSldViewPr>
      <p:cViewPr>
        <p:scale>
          <a:sx n="107" d="100"/>
          <a:sy n="107" d="100"/>
        </p:scale>
        <p:origin x="-17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sz="quarter" idx="1"/>
          </p:nvPr>
        </p:nvSpPr>
        <p:spPr bwMode="auto">
          <a:xfrm>
            <a:off x="3884613"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124" name="Rectangle 4"/>
          <p:cNvSpPr>
            <a:spLocks noGrp="1" noChangeArrowheads="1"/>
          </p:cNvSpPr>
          <p:nvPr>
            <p:ph type="ftr" sz="quarter" idx="2"/>
          </p:nvPr>
        </p:nvSpPr>
        <p:spPr bwMode="auto">
          <a:xfrm>
            <a:off x="0"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5" name="Rectangle 5"/>
          <p:cNvSpPr>
            <a:spLocks noGrp="1" noChangeArrowheads="1"/>
          </p:cNvSpPr>
          <p:nvPr>
            <p:ph type="sldNum" sz="quarter" idx="3"/>
          </p:nvPr>
        </p:nvSpPr>
        <p:spPr bwMode="auto">
          <a:xfrm>
            <a:off x="3884613"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B8DC747-6FEF-47C3-9F8A-7A020D41966B}" type="slidenum">
              <a:rPr lang="en-US"/>
              <a:pPr>
                <a:defRPr/>
              </a:pPr>
              <a:t>‹#›</a:t>
            </a:fld>
            <a:endParaRPr lang="en-US"/>
          </a:p>
        </p:txBody>
      </p:sp>
    </p:spTree>
    <p:extLst>
      <p:ext uri="{BB962C8B-B14F-4D97-AF65-F5344CB8AC3E}">
        <p14:creationId xmlns:p14="http://schemas.microsoft.com/office/powerpoint/2010/main" val="3666211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415790"/>
            <a:ext cx="548640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5F2E968-3371-409C-96DE-608E6CBC027E}" type="slidenum">
              <a:rPr lang="en-US"/>
              <a:pPr>
                <a:defRPr/>
              </a:pPr>
              <a:t>‹#›</a:t>
            </a:fld>
            <a:endParaRPr lang="en-US"/>
          </a:p>
        </p:txBody>
      </p:sp>
    </p:spTree>
    <p:extLst>
      <p:ext uri="{BB962C8B-B14F-4D97-AF65-F5344CB8AC3E}">
        <p14:creationId xmlns:p14="http://schemas.microsoft.com/office/powerpoint/2010/main" val="35393177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A05CD335-1E24-45B2-97A5-F15BD3A23103}" type="slidenum">
              <a:rPr lang="en-US" smtClean="0"/>
              <a:pPr eaLnBrk="1" hangingPunct="1"/>
              <a:t>1</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9B141DAE-5438-4823-B74D-154E56E0ABDF}" type="slidenum">
              <a:rPr lang="en-US" smtClean="0"/>
              <a:pPr eaLnBrk="1" hangingPunct="1"/>
              <a:t>3</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7B5C3DF2-03E3-4CE5-92B5-5DA17545ED99}" type="slidenum">
              <a:rPr lang="en-US" smtClean="0"/>
              <a:pPr eaLnBrk="1" hangingPunct="1"/>
              <a:t>4</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03661032-01CD-412D-A51F-21E2D65F638B}" type="slidenum">
              <a:rPr lang="en-US" smtClean="0"/>
              <a:pPr eaLnBrk="1" hangingPunct="1"/>
              <a:t>14</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B928EEFB-B23B-4EAB-B6CC-4385598E9EE8}" type="slidenum">
              <a:rPr lang="en-US" smtClean="0"/>
              <a:pPr eaLnBrk="1" hangingPunct="1"/>
              <a:t>27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B928EEFB-B23B-4EAB-B6CC-4385598E9EE8}" type="slidenum">
              <a:rPr lang="en-US" smtClean="0"/>
              <a:pPr eaLnBrk="1" hangingPunct="1"/>
              <a:t>36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F8BEA9F5-30E1-444E-8945-003E0A35375F}" type="slidenum">
              <a:rPr lang="en-US" smtClean="0"/>
              <a:pPr eaLnBrk="1" hangingPunct="1"/>
              <a:t>51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F53F55A3-B33E-4F7E-A62D-5911F5ED53AE}" type="slidenum">
              <a:rPr lang="en-US" smtClean="0"/>
              <a:pPr eaLnBrk="1" hangingPunct="1"/>
              <a:t>59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47AA7A36-853A-41F3-9520-A0ACB3E472FB}" type="slidenum">
              <a:rPr lang="en-US" smtClean="0"/>
              <a:pPr eaLnBrk="1" hangingPunct="1"/>
              <a:t>60</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9E98ECDF-37EF-42BA-9D57-7BF40981E4EB}" type="slidenum">
              <a:rPr lang="en-US" smtClean="0"/>
              <a:pPr eaLnBrk="1" hangingPunct="1"/>
              <a:t>61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a:pPr>
                <a:defRPr/>
              </a:pPr>
              <a:t>‹#›</a:t>
            </a:fld>
            <a:endParaRPr lang="en-US"/>
          </a:p>
        </p:txBody>
      </p:sp>
    </p:spTree>
    <p:extLst>
      <p:ext uri="{BB962C8B-B14F-4D97-AF65-F5344CB8AC3E}">
        <p14:creationId xmlns:p14="http://schemas.microsoft.com/office/powerpoint/2010/main" val="621048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a:pPr>
                <a:defRPr/>
              </a:pPr>
              <a:t>‹#›</a:t>
            </a:fld>
            <a:endParaRPr lang="en-US"/>
          </a:p>
        </p:txBody>
      </p:sp>
    </p:spTree>
    <p:extLst>
      <p:ext uri="{BB962C8B-B14F-4D97-AF65-F5344CB8AC3E}">
        <p14:creationId xmlns:p14="http://schemas.microsoft.com/office/powerpoint/2010/main" val="3977451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a:pPr>
                <a:defRPr/>
              </a:pPr>
              <a:t>‹#›</a:t>
            </a:fld>
            <a:endParaRPr lang="en-US"/>
          </a:p>
        </p:txBody>
      </p:sp>
    </p:spTree>
    <p:extLst>
      <p:ext uri="{BB962C8B-B14F-4D97-AF65-F5344CB8AC3E}">
        <p14:creationId xmlns:p14="http://schemas.microsoft.com/office/powerpoint/2010/main" val="104819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a:pPr>
                <a:defRPr/>
              </a:pPr>
              <a:t>‹#›</a:t>
            </a:fld>
            <a:endParaRPr lang="en-US"/>
          </a:p>
        </p:txBody>
      </p:sp>
    </p:spTree>
    <p:extLst>
      <p:ext uri="{BB962C8B-B14F-4D97-AF65-F5344CB8AC3E}">
        <p14:creationId xmlns:p14="http://schemas.microsoft.com/office/powerpoint/2010/main" val="46182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a:pPr>
                <a:defRPr/>
              </a:pPr>
              <a:t>‹#›</a:t>
            </a:fld>
            <a:endParaRPr lang="en-US"/>
          </a:p>
        </p:txBody>
      </p:sp>
    </p:spTree>
    <p:extLst>
      <p:ext uri="{BB962C8B-B14F-4D97-AF65-F5344CB8AC3E}">
        <p14:creationId xmlns:p14="http://schemas.microsoft.com/office/powerpoint/2010/main" val="1665679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a:pPr>
                <a:defRPr/>
              </a:pPr>
              <a:t>‹#›</a:t>
            </a:fld>
            <a:endParaRPr lang="en-US"/>
          </a:p>
        </p:txBody>
      </p:sp>
    </p:spTree>
    <p:extLst>
      <p:ext uri="{BB962C8B-B14F-4D97-AF65-F5344CB8AC3E}">
        <p14:creationId xmlns:p14="http://schemas.microsoft.com/office/powerpoint/2010/main" val="122143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a:pPr>
                <a:defRPr/>
              </a:pPr>
              <a:t>‹#›</a:t>
            </a:fld>
            <a:endParaRPr lang="en-US"/>
          </a:p>
        </p:txBody>
      </p:sp>
    </p:spTree>
    <p:extLst>
      <p:ext uri="{BB962C8B-B14F-4D97-AF65-F5344CB8AC3E}">
        <p14:creationId xmlns:p14="http://schemas.microsoft.com/office/powerpoint/2010/main" val="2609801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a:pPr>
                <a:defRPr/>
              </a:pPr>
              <a:t>‹#›</a:t>
            </a:fld>
            <a:endParaRPr lang="en-US"/>
          </a:p>
        </p:txBody>
      </p:sp>
    </p:spTree>
    <p:extLst>
      <p:ext uri="{BB962C8B-B14F-4D97-AF65-F5344CB8AC3E}">
        <p14:creationId xmlns:p14="http://schemas.microsoft.com/office/powerpoint/2010/main" val="2496353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a:pPr>
                <a:defRPr/>
              </a:pPr>
              <a:t>‹#›</a:t>
            </a:fld>
            <a:endParaRPr lang="en-US"/>
          </a:p>
        </p:txBody>
      </p:sp>
    </p:spTree>
    <p:extLst>
      <p:ext uri="{BB962C8B-B14F-4D97-AF65-F5344CB8AC3E}">
        <p14:creationId xmlns:p14="http://schemas.microsoft.com/office/powerpoint/2010/main" val="306815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a:pPr>
                <a:defRPr/>
              </a:pPr>
              <a:t>‹#›</a:t>
            </a:fld>
            <a:endParaRPr lang="en-US"/>
          </a:p>
        </p:txBody>
      </p:sp>
    </p:spTree>
    <p:extLst>
      <p:ext uri="{BB962C8B-B14F-4D97-AF65-F5344CB8AC3E}">
        <p14:creationId xmlns:p14="http://schemas.microsoft.com/office/powerpoint/2010/main" val="127673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a:pPr>
                <a:defRPr/>
              </a:pPr>
              <a:t>‹#›</a:t>
            </a:fld>
            <a:endParaRPr lang="en-US"/>
          </a:p>
        </p:txBody>
      </p:sp>
    </p:spTree>
    <p:extLst>
      <p:ext uri="{BB962C8B-B14F-4D97-AF65-F5344CB8AC3E}">
        <p14:creationId xmlns:p14="http://schemas.microsoft.com/office/powerpoint/2010/main" val="2432588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4962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8798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7427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7305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8653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9278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1013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1405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6857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3982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9306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842654-B20B-4993-B906-160C6BBAFB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44424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7E9DD4-C15D-42B2-9B02-7F9E87302D3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5919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05CD85-652A-43D5-B882-BA168F6DBF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68131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3EED0D3-7B78-44C3-8626-5C4EBE56BBE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10109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5D5BBBA-757D-433F-8810-70DE752D54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89341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49C346D-68D9-4E1C-A03E-A39EC5FB71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281418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69509C6-BCA7-426C-B346-37D5107A91D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866136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56B3E6F-12AF-46A7-ACD7-BB1447CBA88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7450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9D1ED51-A71C-4A27-A958-A503FEBDB8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64275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74E49A8-6151-4AE9-A3EC-866538773E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50496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965486-9AEA-4B7E-AAFF-FA854E191CC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51587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10774883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26694744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8856726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34898923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35423914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38192655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4663018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194470870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207685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28057429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340927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35789359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32169316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28478082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296454751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106162098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9883895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326430188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329682138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140134400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193708570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0817874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6210487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397745157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10481907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46182610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166567989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12214321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260980139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249635335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306815224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127673324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243258827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C51BE1-AAC8-41D4-A17C-EAC68ABAA345}" type="slidenum">
              <a:rPr lang="en-US" smtClean="0"/>
              <a:pPr>
                <a:defRPr/>
              </a:pPr>
              <a:t>‹#›</a:t>
            </a:fld>
            <a:endParaRPr lang="en-US"/>
          </a:p>
        </p:txBody>
      </p:sp>
    </p:spTree>
    <p:extLst>
      <p:ext uri="{BB962C8B-B14F-4D97-AF65-F5344CB8AC3E}">
        <p14:creationId xmlns:p14="http://schemas.microsoft.com/office/powerpoint/2010/main" val="234335573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589F61-CF49-420E-B5B8-B9A812A75209}" type="slidenum">
              <a:rPr lang="en-US" smtClean="0"/>
              <a:pPr>
                <a:defRPr/>
              </a:pPr>
              <a:t>‹#›</a:t>
            </a:fld>
            <a:endParaRPr lang="en-US"/>
          </a:p>
        </p:txBody>
      </p:sp>
    </p:spTree>
    <p:extLst>
      <p:ext uri="{BB962C8B-B14F-4D97-AF65-F5344CB8AC3E}">
        <p14:creationId xmlns:p14="http://schemas.microsoft.com/office/powerpoint/2010/main" val="13538915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F3C048-5B7A-46DA-A095-66709464F005}" type="slidenum">
              <a:rPr lang="en-US" smtClean="0"/>
              <a:pPr>
                <a:defRPr/>
              </a:pPr>
              <a:t>‹#›</a:t>
            </a:fld>
            <a:endParaRPr lang="en-US"/>
          </a:p>
        </p:txBody>
      </p:sp>
    </p:spTree>
    <p:extLst>
      <p:ext uri="{BB962C8B-B14F-4D97-AF65-F5344CB8AC3E}">
        <p14:creationId xmlns:p14="http://schemas.microsoft.com/office/powerpoint/2010/main" val="36457121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0AFF616-BE14-48B7-8086-741B928F1398}" type="slidenum">
              <a:rPr lang="en-US" smtClean="0"/>
              <a:pPr>
                <a:defRPr/>
              </a:pPr>
              <a:t>‹#›</a:t>
            </a:fld>
            <a:endParaRPr lang="en-US"/>
          </a:p>
        </p:txBody>
      </p:sp>
    </p:spTree>
    <p:extLst>
      <p:ext uri="{BB962C8B-B14F-4D97-AF65-F5344CB8AC3E}">
        <p14:creationId xmlns:p14="http://schemas.microsoft.com/office/powerpoint/2010/main" val="8740437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966C3E11-944C-4EAB-8D0B-503003104598}" type="slidenum">
              <a:rPr lang="en-US" smtClean="0"/>
              <a:pPr>
                <a:defRPr/>
              </a:pPr>
              <a:t>‹#›</a:t>
            </a:fld>
            <a:endParaRPr lang="en-US"/>
          </a:p>
        </p:txBody>
      </p:sp>
    </p:spTree>
    <p:extLst>
      <p:ext uri="{BB962C8B-B14F-4D97-AF65-F5344CB8AC3E}">
        <p14:creationId xmlns:p14="http://schemas.microsoft.com/office/powerpoint/2010/main" val="1144534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B3E86748-A9A3-42B3-BF26-62316242951E}" type="slidenum">
              <a:rPr lang="en-US" smtClean="0"/>
              <a:pPr>
                <a:defRPr/>
              </a:pPr>
              <a:t>‹#›</a:t>
            </a:fld>
            <a:endParaRPr lang="en-US"/>
          </a:p>
        </p:txBody>
      </p:sp>
    </p:spTree>
    <p:extLst>
      <p:ext uri="{BB962C8B-B14F-4D97-AF65-F5344CB8AC3E}">
        <p14:creationId xmlns:p14="http://schemas.microsoft.com/office/powerpoint/2010/main" val="181957149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FEF59B12-2675-4127-AFCE-74B7AAC60657}" type="slidenum">
              <a:rPr lang="en-US" smtClean="0"/>
              <a:pPr>
                <a:defRPr/>
              </a:pPr>
              <a:t>‹#›</a:t>
            </a:fld>
            <a:endParaRPr lang="en-US"/>
          </a:p>
        </p:txBody>
      </p:sp>
    </p:spTree>
    <p:extLst>
      <p:ext uri="{BB962C8B-B14F-4D97-AF65-F5344CB8AC3E}">
        <p14:creationId xmlns:p14="http://schemas.microsoft.com/office/powerpoint/2010/main" val="12888241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627795A-E9D9-4008-BDFC-25739A058987}" type="slidenum">
              <a:rPr lang="en-US" smtClean="0"/>
              <a:pPr>
                <a:defRPr/>
              </a:pPr>
              <a:t>‹#›</a:t>
            </a:fld>
            <a:endParaRPr lang="en-US"/>
          </a:p>
        </p:txBody>
      </p:sp>
    </p:spTree>
    <p:extLst>
      <p:ext uri="{BB962C8B-B14F-4D97-AF65-F5344CB8AC3E}">
        <p14:creationId xmlns:p14="http://schemas.microsoft.com/office/powerpoint/2010/main" val="250825937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02B890B-E905-4533-A72E-5272929F7C88}" type="slidenum">
              <a:rPr lang="en-US" smtClean="0"/>
              <a:pPr>
                <a:defRPr/>
              </a:pPr>
              <a:t>‹#›</a:t>
            </a:fld>
            <a:endParaRPr lang="en-US"/>
          </a:p>
        </p:txBody>
      </p:sp>
    </p:spTree>
    <p:extLst>
      <p:ext uri="{BB962C8B-B14F-4D97-AF65-F5344CB8AC3E}">
        <p14:creationId xmlns:p14="http://schemas.microsoft.com/office/powerpoint/2010/main" val="88888665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8E6CCA-AA47-4BDB-A969-B37845EEA186}" type="slidenum">
              <a:rPr lang="en-US" smtClean="0"/>
              <a:pPr>
                <a:defRPr/>
              </a:pPr>
              <a:t>‹#›</a:t>
            </a:fld>
            <a:endParaRPr lang="en-US"/>
          </a:p>
        </p:txBody>
      </p:sp>
    </p:spTree>
    <p:extLst>
      <p:ext uri="{BB962C8B-B14F-4D97-AF65-F5344CB8AC3E}">
        <p14:creationId xmlns:p14="http://schemas.microsoft.com/office/powerpoint/2010/main" val="52312809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AADA47-4CB5-4B25-8A9B-C102C911B7D7}" type="slidenum">
              <a:rPr lang="en-US" smtClean="0"/>
              <a:pPr>
                <a:defRPr/>
              </a:pPr>
              <a:t>‹#›</a:t>
            </a:fld>
            <a:endParaRPr lang="en-US"/>
          </a:p>
        </p:txBody>
      </p:sp>
    </p:spTree>
    <p:extLst>
      <p:ext uri="{BB962C8B-B14F-4D97-AF65-F5344CB8AC3E}">
        <p14:creationId xmlns:p14="http://schemas.microsoft.com/office/powerpoint/2010/main" val="1794466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4.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microsoft.com/office/2007/relationships/hdphoto" Target="../media/hdphoto2.wdp"/></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5.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microsoft.com/office/2007/relationships/hdphoto" Target="../media/hdphoto3.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6458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20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hangingPunct="0"/>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hangingPunct="0"/>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hangingPunct="0"/>
            <a:fld id="{5B9FB283-2980-45C6-BE2D-29BB3BA5771D}" type="slidenum">
              <a:rPr lang="en-US">
                <a:solidFill>
                  <a:srgbClr val="000000"/>
                </a:solidFill>
              </a:rPr>
              <a:pPr eaLnBrk="0" hangingPunct="0"/>
              <a:t>‹#›</a:t>
            </a:fld>
            <a:endParaRPr lang="en-US">
              <a:solidFill>
                <a:srgbClr val="000000"/>
              </a:solidFill>
            </a:endParaRPr>
          </a:p>
        </p:txBody>
      </p:sp>
    </p:spTree>
    <p:extLst>
      <p:ext uri="{BB962C8B-B14F-4D97-AF65-F5344CB8AC3E}">
        <p14:creationId xmlns:p14="http://schemas.microsoft.com/office/powerpoint/2010/main" val="18319088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415113144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349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349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6349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6349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extLst>
      <p:ext uri="{BB962C8B-B14F-4D97-AF65-F5344CB8AC3E}">
        <p14:creationId xmlns:p14="http://schemas.microsoft.com/office/powerpoint/2010/main" val="288592749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A80DB0C-F884-490B-9CB3-7D753C3ED2E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7.xml"/><Relationship Id="rId1" Type="http://schemas.openxmlformats.org/officeDocument/2006/relationships/themeOverride" Target="../theme/themeOverride2.xml"/><Relationship Id="rId4"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16.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15.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16.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17.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18.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19.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0.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1.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3.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4.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5.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8.xml"/><Relationship Id="rId1" Type="http://schemas.openxmlformats.org/officeDocument/2006/relationships/themeOverride" Target="../theme/themeOverride26.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28.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29.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0.xm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1.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3.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4.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7.xml"/><Relationship Id="rId1" Type="http://schemas.openxmlformats.org/officeDocument/2006/relationships/themeOverride" Target="../theme/themeOverride35.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jpe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jpe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37.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39.xml"/><Relationship Id="rId1" Type="http://schemas.openxmlformats.org/officeDocument/2006/relationships/themeOverride" Target="../theme/themeOverride38.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50.xml"/><Relationship Id="rId1" Type="http://schemas.openxmlformats.org/officeDocument/2006/relationships/themeOverride" Target="../theme/themeOverride39.xml"/></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1.xml"/><Relationship Id="rId1" Type="http://schemas.openxmlformats.org/officeDocument/2006/relationships/themeOverride" Target="../theme/themeOverride40.xml"/></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72.xml"/><Relationship Id="rId1" Type="http://schemas.openxmlformats.org/officeDocument/2006/relationships/themeOverride" Target="../theme/themeOverride41.xml"/></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83.xml"/><Relationship Id="rId1" Type="http://schemas.openxmlformats.org/officeDocument/2006/relationships/themeOverride" Target="../theme/themeOverride42.xml"/></Relationships>
</file>

<file path=ppt/slides/_rels/slide5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94.xml"/><Relationship Id="rId1" Type="http://schemas.openxmlformats.org/officeDocument/2006/relationships/themeOverride" Target="../theme/themeOverride43.xml"/></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05.xml"/><Relationship Id="rId1" Type="http://schemas.openxmlformats.org/officeDocument/2006/relationships/themeOverride" Target="../theme/themeOverride4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hemeOverride" Target="../theme/themeOverride45.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hemeOverride" Target="../theme/themeOverride4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hemeOverride" Target="../theme/themeOverride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t="-33000" b="-33000"/>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8600" y="228600"/>
            <a:ext cx="8686800" cy="6400800"/>
          </a:xfrm>
        </p:spPr>
        <p:txBody>
          <a:bodyPr/>
          <a:lstStyle/>
          <a:p>
            <a:pPr eaLnBrk="1" hangingPunct="1"/>
            <a:r>
              <a:rPr lang="en-US" sz="7200" b="1" dirty="0" smtClean="0">
                <a:ln>
                  <a:solidFill>
                    <a:sysClr val="windowText" lastClr="000000"/>
                  </a:solidFill>
                </a:ln>
                <a:solidFill>
                  <a:schemeClr val="bg1">
                    <a:lumMod val="95000"/>
                  </a:schemeClr>
                </a:solidFill>
                <a:effectLst>
                  <a:glow rad="228600">
                    <a:schemeClr val="accent4">
                      <a:satMod val="175000"/>
                      <a:alpha val="40000"/>
                    </a:schemeClr>
                  </a:glow>
                </a:effectLst>
              </a:rPr>
              <a:t>Welcome!</a:t>
            </a:r>
            <a:r>
              <a:rPr lang="en-US" sz="28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t/>
            </a:r>
            <a:br>
              <a:rPr lang="en-US" sz="28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br>
            <a:r>
              <a:rPr lang="en-US" sz="54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t>We are glad you have joined us this morning</a:t>
            </a:r>
            <a:br>
              <a:rPr lang="en-US" sz="54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br>
            <a:r>
              <a:rPr lang="en-US" sz="54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t>for worship.</a:t>
            </a:r>
            <a:r>
              <a:rPr lang="en-US" sz="12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t/>
            </a:r>
            <a:br>
              <a:rPr lang="en-US" sz="12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br>
            <a:r>
              <a:rPr lang="en-US" sz="12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t/>
            </a:r>
            <a:br>
              <a:rPr lang="en-US" sz="1200" b="1" dirty="0" smtClean="0">
                <a:ln>
                  <a:solidFill>
                    <a:sysClr val="windowText" lastClr="000000"/>
                  </a:solidFill>
                </a:ln>
                <a:solidFill>
                  <a:schemeClr val="bg1">
                    <a:lumMod val="95000"/>
                  </a:schemeClr>
                </a:solidFill>
                <a:effectLst>
                  <a:glow rad="228600">
                    <a:schemeClr val="accent4">
                      <a:satMod val="175000"/>
                      <a:alpha val="40000"/>
                    </a:schemeClr>
                  </a:glow>
                </a:effectLst>
                <a:latin typeface="Arial" charset="0"/>
              </a:rPr>
            </a:br>
            <a:r>
              <a:rPr lang="en-US" sz="4800" b="1" dirty="0" smtClean="0">
                <a:ln>
                  <a:solidFill>
                    <a:sysClr val="windowText" lastClr="000000"/>
                  </a:solidFill>
                </a:ln>
                <a:solidFill>
                  <a:schemeClr val="bg1">
                    <a:lumMod val="95000"/>
                  </a:schemeClr>
                </a:solidFill>
                <a:effectLst>
                  <a:glow rad="228600">
                    <a:schemeClr val="accent4">
                      <a:satMod val="175000"/>
                      <a:alpha val="40000"/>
                    </a:schemeClr>
                  </a:glow>
                </a:effectLst>
              </a:rPr>
              <a:t>As the music begins, please</a:t>
            </a:r>
            <a:br>
              <a:rPr lang="en-US" sz="4800" b="1" dirty="0" smtClean="0">
                <a:ln>
                  <a:solidFill>
                    <a:sysClr val="windowText" lastClr="000000"/>
                  </a:solidFill>
                </a:ln>
                <a:solidFill>
                  <a:schemeClr val="bg1">
                    <a:lumMod val="95000"/>
                  </a:schemeClr>
                </a:solidFill>
                <a:effectLst>
                  <a:glow rad="228600">
                    <a:schemeClr val="accent4">
                      <a:satMod val="175000"/>
                      <a:alpha val="40000"/>
                    </a:schemeClr>
                  </a:glow>
                </a:effectLst>
              </a:rPr>
            </a:br>
            <a:r>
              <a:rPr lang="en-US" sz="4800" b="1" dirty="0" smtClean="0">
                <a:ln>
                  <a:solidFill>
                    <a:sysClr val="windowText" lastClr="000000"/>
                  </a:solidFill>
                </a:ln>
                <a:solidFill>
                  <a:schemeClr val="bg1">
                    <a:lumMod val="95000"/>
                  </a:schemeClr>
                </a:solidFill>
                <a:effectLst>
                  <a:glow rad="228600">
                    <a:schemeClr val="accent4">
                      <a:satMod val="175000"/>
                      <a:alpha val="40000"/>
                    </a:schemeClr>
                  </a:glow>
                </a:effectLst>
              </a:rPr>
              <a:t>be seated as we prepare for</a:t>
            </a:r>
            <a:br>
              <a:rPr lang="en-US" sz="4800" b="1" dirty="0" smtClean="0">
                <a:ln>
                  <a:solidFill>
                    <a:sysClr val="windowText" lastClr="000000"/>
                  </a:solidFill>
                </a:ln>
                <a:solidFill>
                  <a:schemeClr val="bg1">
                    <a:lumMod val="95000"/>
                  </a:schemeClr>
                </a:solidFill>
                <a:effectLst>
                  <a:glow rad="228600">
                    <a:schemeClr val="accent4">
                      <a:satMod val="175000"/>
                      <a:alpha val="40000"/>
                    </a:schemeClr>
                  </a:glow>
                </a:effectLst>
              </a:rPr>
            </a:br>
            <a:r>
              <a:rPr lang="en-US" sz="4800" b="1" dirty="0" smtClean="0">
                <a:ln>
                  <a:solidFill>
                    <a:sysClr val="windowText" lastClr="000000"/>
                  </a:solidFill>
                </a:ln>
                <a:solidFill>
                  <a:schemeClr val="bg1">
                    <a:lumMod val="95000"/>
                  </a:schemeClr>
                </a:solidFill>
                <a:effectLst>
                  <a:glow rad="228600">
                    <a:schemeClr val="accent4">
                      <a:satMod val="175000"/>
                      <a:alpha val="40000"/>
                    </a:schemeClr>
                  </a:glow>
                </a:effectLst>
              </a:rPr>
              <a:t>our time of worship together.</a:t>
            </a:r>
            <a:endParaRPr lang="en-US" sz="4000" b="1" dirty="0" smtClean="0">
              <a:ln>
                <a:solidFill>
                  <a:sysClr val="windowText" lastClr="000000"/>
                </a:solidFill>
              </a:ln>
              <a:solidFill>
                <a:schemeClr val="bg1">
                  <a:lumMod val="95000"/>
                </a:schemeClr>
              </a:solidFill>
              <a:effectLst>
                <a:glow rad="228600">
                  <a:schemeClr val="accent4">
                    <a:satMod val="175000"/>
                    <a:alpha val="40000"/>
                  </a:schemeClr>
                </a:glow>
              </a:effectLst>
            </a:endParaRPr>
          </a:p>
        </p:txBody>
      </p:sp>
    </p:spTree>
    <p:extLst>
      <p:ext uri="{BB962C8B-B14F-4D97-AF65-F5344CB8AC3E}">
        <p14:creationId xmlns:p14="http://schemas.microsoft.com/office/powerpoint/2010/main" val="3997484327"/>
      </p:ext>
    </p:extLst>
  </p:cSld>
  <p:clrMapOvr>
    <a:overrideClrMapping bg1="lt1" tx1="dk1" bg2="lt2" tx2="dk2" accent1="accent1" accent2="accent2" accent3="accent3" accent4="accent4" accent5="accent5" accent6="accent6" hlink="hlink" folHlink="folHlink"/>
  </p:clrMapOvr>
  <p:transition spd="med">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381000"/>
            <a:ext cx="8382000" cy="6172200"/>
          </a:xfrm>
        </p:spPr>
        <p:txBody>
          <a:bodyPr/>
          <a:lstStyle/>
          <a:p>
            <a:pPr algn="l"/>
            <a:r>
              <a:rPr lang="en-US" sz="3200" b="1" baseline="30000" dirty="0" smtClean="0">
                <a:solidFill>
                  <a:schemeClr val="bg1"/>
                </a:solidFill>
                <a:latin typeface="Arial" charset="0"/>
              </a:rPr>
              <a:t>1</a:t>
            </a:r>
            <a:r>
              <a:rPr lang="en-US" sz="3200" b="1" dirty="0">
                <a:solidFill>
                  <a:schemeClr val="bg1"/>
                </a:solidFill>
                <a:latin typeface="Arial" charset="0"/>
              </a:rPr>
              <a:t> </a:t>
            </a:r>
            <a:r>
              <a:rPr lang="en-US" sz="3200" b="1" dirty="0" smtClean="0">
                <a:solidFill>
                  <a:schemeClr val="bg1"/>
                </a:solidFill>
                <a:latin typeface="Arial" charset="0"/>
              </a:rPr>
              <a:t>Make </a:t>
            </a:r>
            <a:r>
              <a:rPr lang="en-US" sz="3200" b="1" dirty="0">
                <a:solidFill>
                  <a:schemeClr val="bg1"/>
                </a:solidFill>
                <a:latin typeface="Arial" charset="0"/>
              </a:rPr>
              <a:t>a joyful noise to the Lord, all the earth! </a:t>
            </a:r>
            <a:r>
              <a:rPr lang="en-US" sz="3200" b="1" dirty="0" smtClean="0">
                <a:solidFill>
                  <a:schemeClr val="bg1"/>
                </a:solidFill>
                <a:latin typeface="Arial" charset="0"/>
              </a:rPr>
              <a:t>  </a:t>
            </a:r>
            <a:r>
              <a:rPr lang="en-US" sz="3200" b="1" baseline="30000" dirty="0" smtClean="0">
                <a:solidFill>
                  <a:schemeClr val="bg1"/>
                </a:solidFill>
                <a:latin typeface="Arial" charset="0"/>
              </a:rPr>
              <a:t>2</a:t>
            </a:r>
            <a:r>
              <a:rPr lang="en-US" sz="3200" b="1" dirty="0">
                <a:solidFill>
                  <a:schemeClr val="bg1"/>
                </a:solidFill>
                <a:latin typeface="Arial" charset="0"/>
              </a:rPr>
              <a:t> </a:t>
            </a:r>
            <a:r>
              <a:rPr lang="en-US" sz="3200" b="1" dirty="0" smtClean="0">
                <a:solidFill>
                  <a:schemeClr val="bg1"/>
                </a:solidFill>
                <a:latin typeface="Arial" charset="0"/>
              </a:rPr>
              <a:t>Serve </a:t>
            </a:r>
            <a:r>
              <a:rPr lang="en-US" sz="3200" b="1" dirty="0">
                <a:solidFill>
                  <a:schemeClr val="bg1"/>
                </a:solidFill>
                <a:latin typeface="Arial" charset="0"/>
              </a:rPr>
              <a:t>the Lord with gladness! </a:t>
            </a:r>
            <a:r>
              <a:rPr lang="en-US" sz="3200" b="1" dirty="0" smtClean="0">
                <a:solidFill>
                  <a:schemeClr val="bg1"/>
                </a:solidFill>
                <a:latin typeface="Arial" charset="0"/>
              </a:rPr>
              <a:t>Come </a:t>
            </a:r>
            <a:r>
              <a:rPr lang="en-US" sz="3200" b="1" dirty="0">
                <a:solidFill>
                  <a:schemeClr val="bg1"/>
                </a:solidFill>
                <a:latin typeface="Arial" charset="0"/>
              </a:rPr>
              <a:t>into his presence with singing! </a:t>
            </a:r>
            <a:r>
              <a:rPr lang="en-US" sz="3200" b="1" baseline="30000" dirty="0" smtClean="0">
                <a:solidFill>
                  <a:schemeClr val="bg1"/>
                </a:solidFill>
                <a:latin typeface="Arial" charset="0"/>
              </a:rPr>
              <a:t>3</a:t>
            </a:r>
            <a:r>
              <a:rPr lang="en-US" sz="3200" b="1" dirty="0">
                <a:solidFill>
                  <a:schemeClr val="bg1"/>
                </a:solidFill>
                <a:latin typeface="Arial" charset="0"/>
              </a:rPr>
              <a:t> </a:t>
            </a:r>
            <a:r>
              <a:rPr lang="en-US" sz="3200" b="1" dirty="0" smtClean="0">
                <a:solidFill>
                  <a:schemeClr val="bg1"/>
                </a:solidFill>
                <a:latin typeface="Arial" charset="0"/>
              </a:rPr>
              <a:t>Know </a:t>
            </a:r>
            <a:r>
              <a:rPr lang="en-US" sz="3200" b="1" dirty="0">
                <a:solidFill>
                  <a:schemeClr val="bg1"/>
                </a:solidFill>
                <a:latin typeface="Arial" charset="0"/>
              </a:rPr>
              <a:t>that the Lord, he is </a:t>
            </a:r>
            <a:r>
              <a:rPr lang="en-US" sz="3200" b="1" dirty="0" smtClean="0">
                <a:solidFill>
                  <a:schemeClr val="bg1"/>
                </a:solidFill>
                <a:latin typeface="Arial" charset="0"/>
              </a:rPr>
              <a:t>God! It </a:t>
            </a:r>
            <a:r>
              <a:rPr lang="en-US" sz="3200" b="1" dirty="0">
                <a:solidFill>
                  <a:schemeClr val="bg1"/>
                </a:solidFill>
                <a:latin typeface="Arial" charset="0"/>
              </a:rPr>
              <a:t>is he who made us, and we are his; </a:t>
            </a:r>
            <a:r>
              <a:rPr lang="en-US" sz="3200" b="1" dirty="0" smtClean="0">
                <a:solidFill>
                  <a:schemeClr val="bg1"/>
                </a:solidFill>
                <a:latin typeface="Arial" charset="0"/>
              </a:rPr>
              <a:t>we </a:t>
            </a:r>
            <a:r>
              <a:rPr lang="en-US" sz="3200" b="1" dirty="0">
                <a:solidFill>
                  <a:schemeClr val="bg1"/>
                </a:solidFill>
                <a:latin typeface="Arial" charset="0"/>
              </a:rPr>
              <a:t>are his people, and the sheep of his pasture. </a:t>
            </a:r>
            <a:r>
              <a:rPr lang="en-US" sz="3200" b="1" dirty="0" smtClean="0">
                <a:solidFill>
                  <a:schemeClr val="bg1"/>
                </a:solidFill>
                <a:latin typeface="Arial" charset="0"/>
              </a:rPr>
              <a:t> </a:t>
            </a:r>
            <a:r>
              <a:rPr lang="en-US" sz="3200" b="1" baseline="30000" dirty="0" smtClean="0">
                <a:solidFill>
                  <a:schemeClr val="bg1"/>
                </a:solidFill>
                <a:latin typeface="Arial" charset="0"/>
              </a:rPr>
              <a:t>4</a:t>
            </a:r>
            <a:r>
              <a:rPr lang="en-US" sz="3200" b="1" dirty="0">
                <a:solidFill>
                  <a:schemeClr val="bg1"/>
                </a:solidFill>
                <a:latin typeface="Arial" charset="0"/>
              </a:rPr>
              <a:t> </a:t>
            </a:r>
            <a:r>
              <a:rPr lang="en-US" sz="3200" b="1" dirty="0" smtClean="0">
                <a:solidFill>
                  <a:schemeClr val="bg1"/>
                </a:solidFill>
                <a:latin typeface="Arial" charset="0"/>
              </a:rPr>
              <a:t>Enter </a:t>
            </a:r>
            <a:r>
              <a:rPr lang="en-US" sz="3200" b="1" dirty="0">
                <a:solidFill>
                  <a:schemeClr val="bg1"/>
                </a:solidFill>
                <a:latin typeface="Arial" charset="0"/>
              </a:rPr>
              <a:t>his gates with thanksgiving, </a:t>
            </a:r>
            <a:r>
              <a:rPr lang="en-US" sz="3200" b="1" dirty="0" smtClean="0">
                <a:solidFill>
                  <a:schemeClr val="bg1"/>
                </a:solidFill>
                <a:latin typeface="Arial" charset="0"/>
              </a:rPr>
              <a:t>and </a:t>
            </a:r>
            <a:r>
              <a:rPr lang="en-US" sz="3200" b="1" dirty="0">
                <a:solidFill>
                  <a:schemeClr val="bg1"/>
                </a:solidFill>
                <a:latin typeface="Arial" charset="0"/>
              </a:rPr>
              <a:t>his courts </a:t>
            </a:r>
            <a:r>
              <a:rPr lang="en-US" sz="3200" b="1" dirty="0" smtClean="0">
                <a:solidFill>
                  <a:schemeClr val="bg1"/>
                </a:solidFill>
                <a:latin typeface="Arial" charset="0"/>
              </a:rPr>
              <a:t>with praise</a:t>
            </a:r>
            <a:r>
              <a:rPr lang="en-US" sz="3200" b="1" dirty="0">
                <a:solidFill>
                  <a:schemeClr val="bg1"/>
                </a:solidFill>
                <a:latin typeface="Arial" charset="0"/>
              </a:rPr>
              <a:t>! </a:t>
            </a:r>
            <a:r>
              <a:rPr lang="en-US" sz="3200" b="1" dirty="0" smtClean="0">
                <a:solidFill>
                  <a:schemeClr val="bg1"/>
                </a:solidFill>
                <a:latin typeface="Arial" charset="0"/>
              </a:rPr>
              <a:t>Give </a:t>
            </a:r>
            <a:r>
              <a:rPr lang="en-US" sz="3200" b="1" dirty="0">
                <a:solidFill>
                  <a:schemeClr val="bg1"/>
                </a:solidFill>
                <a:latin typeface="Arial" charset="0"/>
              </a:rPr>
              <a:t>thanks to him; bless his name! </a:t>
            </a:r>
            <a:r>
              <a:rPr lang="en-US" sz="3200" b="1" dirty="0" smtClean="0">
                <a:solidFill>
                  <a:schemeClr val="bg1"/>
                </a:solidFill>
                <a:latin typeface="Arial" charset="0"/>
              </a:rPr>
              <a:t> </a:t>
            </a:r>
            <a:r>
              <a:rPr lang="en-US" sz="3200" b="1" baseline="30000" dirty="0" smtClean="0">
                <a:solidFill>
                  <a:schemeClr val="bg1"/>
                </a:solidFill>
                <a:latin typeface="Arial" charset="0"/>
              </a:rPr>
              <a:t>5</a:t>
            </a:r>
            <a:r>
              <a:rPr lang="en-US" sz="3200" b="1" dirty="0">
                <a:solidFill>
                  <a:schemeClr val="bg1"/>
                </a:solidFill>
                <a:latin typeface="Arial" charset="0"/>
              </a:rPr>
              <a:t> </a:t>
            </a:r>
            <a:r>
              <a:rPr lang="en-US" sz="3200" b="1" dirty="0" smtClean="0">
                <a:solidFill>
                  <a:schemeClr val="bg1"/>
                </a:solidFill>
                <a:latin typeface="Arial" charset="0"/>
              </a:rPr>
              <a:t>For </a:t>
            </a:r>
            <a:r>
              <a:rPr lang="en-US" sz="3200" b="1" dirty="0">
                <a:solidFill>
                  <a:schemeClr val="bg1"/>
                </a:solidFill>
                <a:latin typeface="Arial" charset="0"/>
              </a:rPr>
              <a:t>the Lord is good; </a:t>
            </a:r>
            <a:r>
              <a:rPr lang="en-US" sz="3200" b="1" dirty="0" smtClean="0">
                <a:solidFill>
                  <a:schemeClr val="bg1"/>
                </a:solidFill>
                <a:latin typeface="Arial" charset="0"/>
              </a:rPr>
              <a:t>his </a:t>
            </a:r>
            <a:r>
              <a:rPr lang="en-US" sz="3200" b="1" dirty="0">
                <a:solidFill>
                  <a:schemeClr val="bg1"/>
                </a:solidFill>
                <a:latin typeface="Arial" charset="0"/>
              </a:rPr>
              <a:t>steadfast love endures forever, </a:t>
            </a:r>
            <a:r>
              <a:rPr lang="en-US" sz="3200" b="1" dirty="0" smtClean="0">
                <a:solidFill>
                  <a:schemeClr val="bg1"/>
                </a:solidFill>
                <a:latin typeface="Arial" charset="0"/>
              </a:rPr>
              <a:t>and </a:t>
            </a:r>
            <a:r>
              <a:rPr lang="en-US" sz="3200" b="1" dirty="0">
                <a:solidFill>
                  <a:schemeClr val="bg1"/>
                </a:solidFill>
                <a:latin typeface="Arial" charset="0"/>
              </a:rPr>
              <a:t>his faithfulness to all generations. </a:t>
            </a:r>
            <a:br>
              <a:rPr lang="en-US" sz="3200" b="1" dirty="0">
                <a:solidFill>
                  <a:schemeClr val="bg1"/>
                </a:solidFill>
                <a:latin typeface="Arial" charset="0"/>
              </a:rPr>
            </a:br>
            <a:r>
              <a:rPr lang="en-US" sz="3200" b="1" dirty="0" smtClean="0">
                <a:solidFill>
                  <a:schemeClr val="bg1"/>
                </a:solidFill>
                <a:latin typeface="Arial" charset="0"/>
              </a:rPr>
              <a:t>Psalm 100:1-5</a:t>
            </a:r>
          </a:p>
        </p:txBody>
      </p:sp>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title"/>
          </p:nvPr>
        </p:nvSpPr>
        <p:spPr>
          <a:xfrm>
            <a:off x="304800" y="609600"/>
            <a:ext cx="8458200" cy="5791200"/>
          </a:xfrm>
        </p:spPr>
        <p:txBody>
          <a:bodyPr/>
          <a:lstStyle/>
          <a:p>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Give thanks to the Lord,</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our God and King</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 He is good,</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He is above all things</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p>
        </p:txBody>
      </p:sp>
    </p:spTree>
    <p:extLst>
      <p:ext uri="{BB962C8B-B14F-4D97-AF65-F5344CB8AC3E}">
        <p14:creationId xmlns:p14="http://schemas.microsoft.com/office/powerpoint/2010/main" val="1541277067"/>
      </p:ext>
    </p:extLst>
  </p:cSld>
  <p:clrMapOvr>
    <a:overrideClrMapping bg1="lt1" tx1="dk1" bg2="lt2" tx2="dk2" accent1="accent1" accent2="accent2" accent3="accent3" accent4="accent4" accent5="accent5" accent6="accent6" hlink="hlink" folHlink="folHlink"/>
  </p:clrMapOvr>
  <p:transition spd="med">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304800" y="457200"/>
            <a:ext cx="8534400" cy="5943600"/>
          </a:xfrm>
        </p:spPr>
        <p:txBody>
          <a:bodyPr/>
          <a:lstStyle/>
          <a:p>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With a mighty hand</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and outstretched arm</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 the life that’s been reborn</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p>
        </p:txBody>
      </p:sp>
    </p:spTree>
    <p:extLst>
      <p:ext uri="{BB962C8B-B14F-4D97-AF65-F5344CB8AC3E}">
        <p14:creationId xmlns:p14="http://schemas.microsoft.com/office/powerpoint/2010/main" val="13563842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457200"/>
            <a:ext cx="8534400" cy="5943600"/>
          </a:xfrm>
        </p:spPr>
        <p:txBody>
          <a:bodyPr/>
          <a:lstStyle/>
          <a:p>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faithful,</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strong</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with us,</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forever.</a:t>
            </a:r>
          </a:p>
        </p:txBody>
      </p:sp>
    </p:spTree>
    <p:extLst>
      <p:ext uri="{BB962C8B-B14F-4D97-AF65-F5344CB8AC3E}">
        <p14:creationId xmlns:p14="http://schemas.microsoft.com/office/powerpoint/2010/main" val="22780802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457200"/>
            <a:ext cx="8534400" cy="5943600"/>
          </a:xfrm>
        </p:spPr>
        <p:txBody>
          <a:bodyPr/>
          <a:lstStyle/>
          <a:p>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From the </a:t>
            </a: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rising</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to </a:t>
            </a: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the setting sun</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By the grace of God,</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we will carry on</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Sing praise, sing praise </a:t>
            </a:r>
          </a:p>
        </p:txBody>
      </p:sp>
    </p:spTree>
    <p:extLst>
      <p:ext uri="{BB962C8B-B14F-4D97-AF65-F5344CB8AC3E}">
        <p14:creationId xmlns:p14="http://schemas.microsoft.com/office/powerpoint/2010/main" val="16412615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04800" y="457200"/>
            <a:ext cx="8534400" cy="5943600"/>
          </a:xfrm>
        </p:spPr>
        <p:txBody>
          <a:bodyPr/>
          <a:lstStyle/>
          <a:p>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faithful,</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strong</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with us,</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forever.</a:t>
            </a:r>
          </a:p>
        </p:txBody>
      </p:sp>
    </p:spTree>
    <p:extLst>
      <p:ext uri="{BB962C8B-B14F-4D97-AF65-F5344CB8AC3E}">
        <p14:creationId xmlns:p14="http://schemas.microsoft.com/office/powerpoint/2010/main" val="36657518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04800" y="457200"/>
            <a:ext cx="8534400" cy="5943600"/>
          </a:xfrm>
        </p:spPr>
        <p:txBody>
          <a:bodyPr/>
          <a:lstStyle/>
          <a:p>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His love endures forever!</a:t>
            </a:r>
          </a:p>
        </p:txBody>
      </p:sp>
    </p:spTree>
    <p:extLst>
      <p:ext uri="{BB962C8B-B14F-4D97-AF65-F5344CB8AC3E}">
        <p14:creationId xmlns:p14="http://schemas.microsoft.com/office/powerpoint/2010/main" val="22800839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457200"/>
            <a:ext cx="8534400" cy="5943600"/>
          </a:xfrm>
        </p:spPr>
        <p:txBody>
          <a:bodyPr/>
          <a:lstStyle/>
          <a:p>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Sing praise, sing praise!</a:t>
            </a:r>
          </a:p>
        </p:txBody>
      </p:sp>
    </p:spTree>
    <p:extLst>
      <p:ext uri="{BB962C8B-B14F-4D97-AF65-F5344CB8AC3E}">
        <p14:creationId xmlns:p14="http://schemas.microsoft.com/office/powerpoint/2010/main" val="37998345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04800" y="457200"/>
            <a:ext cx="8534400" cy="5943600"/>
          </a:xfrm>
        </p:spPr>
        <p:txBody>
          <a:bodyPr/>
          <a:lstStyle/>
          <a:p>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faithful!</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strong!</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 God is with us!</a:t>
            </a:r>
            <a:b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a:ln>
                  <a:solidFill>
                    <a:sysClr val="windowText" lastClr="000000"/>
                  </a:solidFill>
                </a:ln>
                <a:solidFill>
                  <a:srgbClr val="FFFFFF"/>
                </a:solidFill>
                <a:effectLst>
                  <a:glow rad="228600">
                    <a:schemeClr val="accent4">
                      <a:satMod val="175000"/>
                      <a:alpha val="40000"/>
                    </a:schemeClr>
                  </a:glow>
                </a:effectLst>
                <a:latin typeface="Arial" charset="0"/>
              </a:rPr>
              <a:t>Forever…</a:t>
            </a:r>
          </a:p>
        </p:txBody>
      </p:sp>
    </p:spTree>
    <p:extLst>
      <p:ext uri="{BB962C8B-B14F-4D97-AF65-F5344CB8AC3E}">
        <p14:creationId xmlns:p14="http://schemas.microsoft.com/office/powerpoint/2010/main" val="20943273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04800" y="457200"/>
            <a:ext cx="8534400" cy="5943600"/>
          </a:xfrm>
        </p:spPr>
        <p:txBody>
          <a:bodyPr/>
          <a:lstStyle/>
          <a:p>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Forever, God is faithful!</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forever God is strong!</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Forever God is with us!</a:t>
            </a:r>
            <a:b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a:ln>
                  <a:solidFill>
                    <a:sysClr val="windowText" lastClr="000000"/>
                  </a:solidFill>
                </a:ln>
                <a:solidFill>
                  <a:srgbClr val="FFFFFF"/>
                </a:solidFill>
                <a:effectLst>
                  <a:glow rad="228600">
                    <a:schemeClr val="accent4">
                      <a:satMod val="175000"/>
                      <a:alpha val="40000"/>
                    </a:schemeClr>
                  </a:glow>
                </a:effectLst>
                <a:latin typeface="Arial" charset="0"/>
              </a:rPr>
              <a:t>Forever, forever. </a:t>
            </a: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“Forever” by Tomlin, Chris</a:t>
            </a:r>
            <a:b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2001  worshiptogether.com songs (Admin. by EMI Christian Music Publishing); Six Steps Music (Admin. by </a:t>
            </a:r>
            <a:b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EMI Christian Music Publishing)</a:t>
            </a:r>
            <a:b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CCLI #338609</a:t>
            </a:r>
          </a:p>
        </p:txBody>
      </p:sp>
    </p:spTree>
    <p:extLst>
      <p:ext uri="{BB962C8B-B14F-4D97-AF65-F5344CB8AC3E}">
        <p14:creationId xmlns:p14="http://schemas.microsoft.com/office/powerpoint/2010/main" val="34471174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title"/>
          </p:nvPr>
        </p:nvSpPr>
        <p:spPr>
          <a:xfrm>
            <a:off x="304800" y="609600"/>
            <a:ext cx="8458200" cy="57912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Lord of all creation</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Of water earth and sky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heavens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are</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tabernacle</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Glory to the Lord on high</a:t>
            </a:r>
          </a:p>
        </p:txBody>
      </p:sp>
    </p:spTree>
    <p:extLst>
      <p:ext uri="{BB962C8B-B14F-4D97-AF65-F5344CB8AC3E}">
        <p14:creationId xmlns:p14="http://schemas.microsoft.com/office/powerpoint/2010/main" val="2183713969"/>
      </p:ext>
    </p:extLst>
  </p:cSld>
  <p:clrMapOvr>
    <a:overrideClrMapping bg1="lt1" tx1="dk1" bg2="lt2" tx2="dk2" accent1="accent1" accent2="accent2" accent3="accent3" accent4="accent4" accent5="accent5" accent6="accent6" hlink="hlink" folHlink="folHlink"/>
  </p:clrMapOvr>
  <p:transition spd="med">
    <p:zoom dir="in"/>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God of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wonders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beyond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our galaxy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holy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universe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declares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majesty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holy</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135598844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Lord of 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Lord of heaven and earth</a:t>
            </a:r>
          </a:p>
        </p:txBody>
      </p:sp>
    </p:spTree>
    <p:extLst>
      <p:ext uri="{BB962C8B-B14F-4D97-AF65-F5344CB8AC3E}">
        <p14:creationId xmlns:p14="http://schemas.microsoft.com/office/powerpoint/2010/main" val="183750938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Early in the morning</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I will celebrate the light</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When I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stumble</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in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darkness</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I will call Your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name</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by night</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265939225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God of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wonders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beyond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our galaxy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holy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universe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declares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majesty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holy</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91218060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Lord of 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Lord of heaven and earth</a:t>
            </a:r>
          </a:p>
        </p:txBody>
      </p:sp>
    </p:spTree>
    <p:extLst>
      <p:ext uri="{BB962C8B-B14F-4D97-AF65-F5344CB8AC3E}">
        <p14:creationId xmlns:p14="http://schemas.microsoft.com/office/powerpoint/2010/main" val="2274446045"/>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04800" y="457200"/>
            <a:ext cx="8534400" cy="5943600"/>
          </a:xfrm>
        </p:spPr>
        <p:txBody>
          <a:bodyPr/>
          <a:lstStyle/>
          <a:p>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Hallelujah (to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holy</a:t>
            </a:r>
          </a:p>
        </p:txBody>
      </p:sp>
    </p:spTree>
    <p:extLst>
      <p:ext uri="{BB962C8B-B14F-4D97-AF65-F5344CB8AC3E}">
        <p14:creationId xmlns:p14="http://schemas.microsoft.com/office/powerpoint/2010/main" val="1379961873"/>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God of wonders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beyond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galaxy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holy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Precious Lord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reveal</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heart to me</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Father hold me hold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me</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2282975367"/>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The universe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declares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majesty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holy, holy,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holy</a:t>
            </a:r>
          </a:p>
        </p:txBody>
      </p:sp>
    </p:spTree>
    <p:extLst>
      <p:ext uri="{BB962C8B-B14F-4D97-AF65-F5344CB8AC3E}">
        <p14:creationId xmlns:p14="http://schemas.microsoft.com/office/powerpoint/2010/main" val="252742120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God of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wonders</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beyond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our galaxy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You are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holy,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holy</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Precious Lord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reveal</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Your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heart to me</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Father hold me hold me</a:t>
            </a:r>
          </a:p>
        </p:txBody>
      </p:sp>
    </p:spTree>
    <p:extLst>
      <p:ext uri="{BB962C8B-B14F-4D97-AF65-F5344CB8AC3E}">
        <p14:creationId xmlns:p14="http://schemas.microsoft.com/office/powerpoint/2010/main" val="209677688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255734854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5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br>
              <a:rPr lang="en-US"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Hallelujah (to the </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Lord</a:t>
            </a:r>
            <a:b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of </a:t>
            </a:r>
            <a:r>
              <a:rPr lang="en-US" b="1" dirty="0">
                <a:ln>
                  <a:solidFill>
                    <a:sysClr val="windowText" lastClr="000000"/>
                  </a:solidFill>
                </a:ln>
                <a:solidFill>
                  <a:schemeClr val="bg1"/>
                </a:solidFill>
                <a:effectLst>
                  <a:glow rad="228600">
                    <a:schemeClr val="accent4">
                      <a:satMod val="175000"/>
                      <a:alpha val="40000"/>
                    </a:schemeClr>
                  </a:glow>
                </a:effectLst>
                <a:latin typeface="Arial" charset="0"/>
              </a:rPr>
              <a:t>heaven and earth</a:t>
            </a:r>
            <a:r>
              <a:rPr lang="en-US" b="1" dirty="0" smtClean="0">
                <a:ln>
                  <a:solidFill>
                    <a:sysClr val="windowText" lastClr="000000"/>
                  </a:solidFill>
                </a:ln>
                <a:solidFill>
                  <a:schemeClr val="bg1"/>
                </a:solidFill>
                <a:effectLst>
                  <a:glow rad="228600">
                    <a:schemeClr val="accent4">
                      <a:satMod val="175000"/>
                      <a:alpha val="40000"/>
                    </a:schemeClr>
                  </a:glow>
                </a:effectLst>
                <a:latin typeface="Arial" charset="0"/>
              </a:rPr>
              <a:t>)</a:t>
            </a:r>
            <a: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t/>
            </a:r>
            <a:b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
            </a:r>
            <a:b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t>“God </a:t>
            </a: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of Wonders”</a:t>
            </a:r>
            <a:b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By Marc Byrd, Steve </a:t>
            </a:r>
            <a:r>
              <a:rPr lang="en-US" sz="1800" b="1" dirty="0" err="1" smtClean="0">
                <a:ln>
                  <a:solidFill>
                    <a:sysClr val="windowText" lastClr="000000"/>
                  </a:solidFill>
                </a:ln>
                <a:solidFill>
                  <a:schemeClr val="bg1"/>
                </a:solidFill>
                <a:effectLst>
                  <a:glow rad="228600">
                    <a:schemeClr val="accent4">
                      <a:satMod val="175000"/>
                      <a:alpha val="40000"/>
                    </a:schemeClr>
                  </a:glow>
                </a:effectLst>
                <a:latin typeface="Arial" charset="0"/>
              </a:rPr>
              <a:t>Hindalong</a:t>
            </a: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
            </a:r>
            <a:b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b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 2000 Never Say Never Songs (Admin. by Brentwood-Benson Music Publishing, Inc.) | New Spring (Admin. by Brentwood-Benson Music Publishing, Inc.) | </a:t>
            </a:r>
            <a:r>
              <a:rPr lang="en-US" sz="1800" b="1" dirty="0" err="1">
                <a:ln>
                  <a:solidFill>
                    <a:sysClr val="windowText" lastClr="000000"/>
                  </a:solidFill>
                </a:ln>
                <a:solidFill>
                  <a:schemeClr val="bg1"/>
                </a:solidFill>
                <a:effectLst>
                  <a:glow rad="228600">
                    <a:schemeClr val="accent4">
                      <a:satMod val="175000"/>
                      <a:alpha val="40000"/>
                    </a:schemeClr>
                  </a:glow>
                </a:effectLst>
                <a:latin typeface="Arial" charset="0"/>
              </a:rPr>
              <a:t>Meaux</a:t>
            </a:r>
            <a:r>
              <a:rPr lang="en-US" sz="1800" b="1" dirty="0">
                <a:ln>
                  <a:solidFill>
                    <a:sysClr val="windowText" lastClr="000000"/>
                  </a:solidFill>
                </a:ln>
                <a:solidFill>
                  <a:schemeClr val="bg1"/>
                </a:solidFill>
                <a:effectLst>
                  <a:glow rad="228600">
                    <a:schemeClr val="accent4">
                      <a:satMod val="175000"/>
                      <a:alpha val="40000"/>
                    </a:schemeClr>
                  </a:glow>
                </a:effectLst>
                <a:latin typeface="Arial" charset="0"/>
              </a:rPr>
              <a:t> Mercy (Admin. by EMI Christian Music Publishing) | Storm Boy Music (Admin. by EMI Christian Music Publishing</a:t>
            </a:r>
            <a: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t>)</a:t>
            </a:r>
            <a:b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br>
            <a:r>
              <a:rPr lang="en-US" sz="1800" b="1" dirty="0" smtClean="0">
                <a:ln>
                  <a:solidFill>
                    <a:sysClr val="windowText" lastClr="000000"/>
                  </a:solidFill>
                </a:ln>
                <a:solidFill>
                  <a:schemeClr val="bg1"/>
                </a:solidFill>
                <a:effectLst>
                  <a:glow rad="228600">
                    <a:schemeClr val="accent4">
                      <a:satMod val="175000"/>
                      <a:alpha val="40000"/>
                    </a:schemeClr>
                  </a:glow>
                </a:effectLst>
                <a:latin typeface="Arial" charset="0"/>
              </a:rPr>
              <a:t>CCLI # 338609</a:t>
            </a:r>
            <a:endParaRPr lang="en-US" b="1" dirty="0">
              <a:ln>
                <a:solidFill>
                  <a:sysClr val="windowText" lastClr="000000"/>
                </a:solidFill>
              </a:ln>
              <a:solidFill>
                <a:schemeClr val="bg1"/>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1377264655"/>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614898"/>
      </p:ext>
    </p:extLst>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a:xfrm>
            <a:off x="304800" y="609600"/>
            <a:ext cx="8458200" cy="57912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Mountain maker</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Ocean tamer</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Glimpses of You</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burn in my eyes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worship of heaven</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Fills up the skies</a:t>
            </a:r>
          </a:p>
        </p:txBody>
      </p:sp>
    </p:spTree>
    <p:extLst>
      <p:ext uri="{BB962C8B-B14F-4D97-AF65-F5344CB8AC3E}">
        <p14:creationId xmlns:p14="http://schemas.microsoft.com/office/powerpoint/2010/main" val="3896241988"/>
      </p:ext>
    </p:extLst>
  </p:cSld>
  <p:clrMapOvr>
    <a:overrideClrMapping bg1="lt1" tx1="dk1" bg2="lt2" tx2="dk2" accent1="accent1" accent2="accent2" accent3="accent3" accent4="accent4" accent5="accent5" accent6="accent6" hlink="hlink" folHlink="folHlink"/>
  </p:clrMapOvr>
  <p:transition spd="med">
    <p:zoom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made it all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Said let there be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And there was all that we see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sound of Your voice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works of Your hands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p>
        </p:txBody>
      </p:sp>
    </p:spTree>
    <p:extLst>
      <p:ext uri="{BB962C8B-B14F-4D97-AF65-F5344CB8AC3E}">
        <p14:creationId xmlns:p14="http://schemas.microsoft.com/office/powerpoint/2010/main" val="13649042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Star creator</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Wind breather</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strokes of Your beauty</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Brushed through the clouds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Light from the heavens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Touching the ground</a:t>
            </a:r>
          </a:p>
        </p:txBody>
      </p:sp>
    </p:spTree>
    <p:extLst>
      <p:ext uri="{BB962C8B-B14F-4D97-AF65-F5344CB8AC3E}">
        <p14:creationId xmlns:p14="http://schemas.microsoft.com/office/powerpoint/2010/main" val="22524452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made it all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Said let there be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And there was all that we see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sound of Your voice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works of Your hands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p>
        </p:txBody>
      </p:sp>
    </p:spTree>
    <p:extLst>
      <p:ext uri="{BB962C8B-B14F-4D97-AF65-F5344CB8AC3E}">
        <p14:creationId xmlns:p14="http://schemas.microsoft.com/office/powerpoint/2010/main" val="17750365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Imagination runs wild</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And breathes the breath of life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Across the fields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Across the miles</a:t>
            </a:r>
          </a:p>
        </p:txBody>
      </p:sp>
    </p:spTree>
    <p:extLst>
      <p:ext uri="{BB962C8B-B14F-4D97-AF65-F5344CB8AC3E}">
        <p14:creationId xmlns:p14="http://schemas.microsoft.com/office/powerpoint/2010/main" val="37835387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made it all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Said let there be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And there was all that we see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sound of Your voice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works of Your hands</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p>
        </p:txBody>
      </p:sp>
    </p:spTree>
    <p:extLst>
      <p:ext uri="{BB962C8B-B14F-4D97-AF65-F5344CB8AC3E}">
        <p14:creationId xmlns:p14="http://schemas.microsoft.com/office/powerpoint/2010/main" val="25512138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made it all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Said let there be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And there was all that we see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sound of Your voice</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The works of Your hands</a:t>
            </a:r>
          </a:p>
        </p:txBody>
      </p:sp>
    </p:spTree>
    <p:extLst>
      <p:ext uri="{BB962C8B-B14F-4D97-AF65-F5344CB8AC3E}">
        <p14:creationId xmlns:p14="http://schemas.microsoft.com/office/powerpoint/2010/main" val="36475845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4700"/>
                    </a14:imgEffect>
                    <a14:imgEffect>
                      <a14:brightnessContrast bright="-2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457200"/>
            <a:ext cx="8534400" cy="5943600"/>
          </a:xfrm>
        </p:spPr>
        <p:txBody>
          <a:bodyPr/>
          <a:lstStyle/>
          <a:p>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
            </a:r>
            <a:b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
            </a:r>
            <a:b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“You Do All Things Well”</a:t>
            </a:r>
            <a:b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By Chris Tomlin, Jesse Reeves, Michael John Clement</a:t>
            </a:r>
            <a:b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 2004 worshiptogether.com songs (Admin. By EMI Christian Music Publishing), </a:t>
            </a:r>
            <a:r>
              <a:rPr lang="en-US" altLang="en-US" sz="2000" b="1" dirty="0" err="1" smtClean="0">
                <a:ln>
                  <a:solidFill>
                    <a:schemeClr val="tx1"/>
                  </a:solidFill>
                </a:ln>
                <a:solidFill>
                  <a:schemeClr val="bg1"/>
                </a:solidFill>
                <a:effectLst>
                  <a:outerShdw blurRad="50800" dist="38100" dir="2700000" algn="tl" rotWithShape="0">
                    <a:prstClr val="black">
                      <a:alpha val="40000"/>
                    </a:prstClr>
                  </a:outerShdw>
                </a:effectLst>
                <a:latin typeface="Arial" charset="0"/>
              </a:rPr>
              <a:t>sixsteps</a:t>
            </a: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 Music (Admin. By EMI Christian Music Publishing), Acoustic Groove Publishing</a:t>
            </a:r>
            <a:b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br>
            <a:r>
              <a:rPr lang="en-US" altLang="en-US" sz="2000" b="1" dirty="0" smtClean="0">
                <a:ln>
                  <a:solidFill>
                    <a:schemeClr val="tx1"/>
                  </a:solidFill>
                </a:ln>
                <a:solidFill>
                  <a:schemeClr val="bg1"/>
                </a:solidFill>
                <a:effectLst>
                  <a:outerShdw blurRad="50800" dist="38100" dir="2700000" algn="tl" rotWithShape="0">
                    <a:prstClr val="black">
                      <a:alpha val="40000"/>
                    </a:prstClr>
                  </a:outerShdw>
                </a:effectLst>
                <a:latin typeface="Arial" charset="0"/>
              </a:rPr>
              <a:t>CCLI #338609</a:t>
            </a:r>
          </a:p>
        </p:txBody>
      </p:sp>
    </p:spTree>
    <p:extLst>
      <p:ext uri="{BB962C8B-B14F-4D97-AF65-F5344CB8AC3E}">
        <p14:creationId xmlns:p14="http://schemas.microsoft.com/office/powerpoint/2010/main" val="11183052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a:fillRect l="-9000" r="-9000"/>
          </a:stretch>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title"/>
          </p:nvPr>
        </p:nvSpPr>
        <p:spPr>
          <a:xfrm>
            <a:off x="304800" y="609600"/>
            <a:ext cx="8458200" cy="57912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Even though I walk</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valley</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of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 shadow of death</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Your perfect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love</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is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casting out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fear</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1407578267"/>
      </p:ext>
    </p:extLst>
  </p:cSld>
  <p:clrMapOvr>
    <a:masterClrMapping/>
  </p:clrMapOvr>
  <p:transition spd="med">
    <p:zoom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304800" y="457200"/>
            <a:ext cx="8534400" cy="5943600"/>
          </a:xfrm>
        </p:spPr>
        <p:txBody>
          <a:bodyPr/>
          <a:lstStyle/>
          <a:p>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even when I'm caught</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In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middle</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of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 storms of this life</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 won't turn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back</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I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know You are near</a:t>
            </a:r>
          </a:p>
        </p:txBody>
      </p:sp>
    </p:spTree>
    <p:extLst>
      <p:ext uri="{BB962C8B-B14F-4D97-AF65-F5344CB8AC3E}">
        <p14:creationId xmlns:p14="http://schemas.microsoft.com/office/powerpoint/2010/main" val="2626093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I will fear no evil</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For my God is with me</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if my God is with me</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Whom then shall I fear</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Whom then shall I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fear</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11082798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calm</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storm</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high and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low</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Lord You never let go of me</a:t>
            </a:r>
          </a:p>
        </p:txBody>
      </p:sp>
    </p:spTree>
    <p:extLst>
      <p:ext uri="{BB962C8B-B14F-4D97-AF65-F5344CB8AC3E}">
        <p14:creationId xmlns:p14="http://schemas.microsoft.com/office/powerpoint/2010/main" val="26827199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20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I can see a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light</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that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is coming</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For the heart that holds on</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 glorious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light</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beyond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all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compare</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13590474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04800" y="457200"/>
            <a:ext cx="8534400" cy="5943600"/>
          </a:xfrm>
        </p:spPr>
        <p:txBody>
          <a:bodyPr/>
          <a:lstStyle/>
          <a:p>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there will be an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end</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to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these troubles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But until that day comes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We'll live to know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You</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here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on the earth</a:t>
            </a:r>
          </a:p>
        </p:txBody>
      </p:sp>
    </p:spTree>
    <p:extLst>
      <p:ext uri="{BB962C8B-B14F-4D97-AF65-F5344CB8AC3E}">
        <p14:creationId xmlns:p14="http://schemas.microsoft.com/office/powerpoint/2010/main" val="2835085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I will fear no evil</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For my God is with me</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if my God is with me</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Whom then shall I fear</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Whom then shall I fear</a:t>
            </a:r>
          </a:p>
        </p:txBody>
      </p:sp>
    </p:spTree>
    <p:extLst>
      <p:ext uri="{BB962C8B-B14F-4D97-AF65-F5344CB8AC3E}">
        <p14:creationId xmlns:p14="http://schemas.microsoft.com/office/powerpoint/2010/main" val="23232956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calm</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storm</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high and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low</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Lord You never let go of me</a:t>
            </a:r>
          </a:p>
        </p:txBody>
      </p:sp>
    </p:spTree>
    <p:extLst>
      <p:ext uri="{BB962C8B-B14F-4D97-AF65-F5344CB8AC3E}">
        <p14:creationId xmlns:p14="http://schemas.microsoft.com/office/powerpoint/2010/main" val="4189965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0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Yes I can see a light</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That is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coming</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for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 heart that holds on</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there will be an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end</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to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these troubles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But until that day comes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Still I will praise You</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Still I will praise You</a:t>
            </a:r>
          </a:p>
        </p:txBody>
      </p:sp>
    </p:spTree>
    <p:extLst>
      <p:ext uri="{BB962C8B-B14F-4D97-AF65-F5344CB8AC3E}">
        <p14:creationId xmlns:p14="http://schemas.microsoft.com/office/powerpoint/2010/main" val="11937234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0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Yes I can see a light</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That is coming</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for the heart that holds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on</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26598035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0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there will be an end</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to these troubles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But until that day comes</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Still I will praise You</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Still I will praise You</a:t>
            </a:r>
          </a:p>
        </p:txBody>
      </p:sp>
    </p:spTree>
    <p:extLst>
      <p:ext uri="{BB962C8B-B14F-4D97-AF65-F5344CB8AC3E}">
        <p14:creationId xmlns:p14="http://schemas.microsoft.com/office/powerpoint/2010/main" val="22244449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calm</a:t>
            </a:r>
            <a:b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storm</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In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high and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every </a:t>
            </a: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low</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Lord You never let go of me</a:t>
            </a:r>
          </a:p>
        </p:txBody>
      </p:sp>
    </p:spTree>
    <p:extLst>
      <p:ext uri="{BB962C8B-B14F-4D97-AF65-F5344CB8AC3E}">
        <p14:creationId xmlns:p14="http://schemas.microsoft.com/office/powerpoint/2010/main" val="32036441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Through the calm</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and through the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storm</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9303848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04800" y="457200"/>
            <a:ext cx="8534400" cy="5943600"/>
          </a:xfrm>
        </p:spPr>
        <p:txBody>
          <a:bodyPr/>
          <a:lstStyle/>
          <a:p>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In every high and every low</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Oh no You never let go</a:t>
            </a:r>
            <a:b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b="1" dirty="0">
                <a:ln>
                  <a:solidFill>
                    <a:sysClr val="windowText" lastClr="000000"/>
                  </a:solidFill>
                </a:ln>
                <a:solidFill>
                  <a:srgbClr val="FFFFFF"/>
                </a:solidFill>
                <a:effectLst>
                  <a:glow rad="228600">
                    <a:schemeClr val="accent4">
                      <a:satMod val="175000"/>
                      <a:alpha val="40000"/>
                    </a:schemeClr>
                  </a:glow>
                </a:effectLst>
                <a:latin typeface="Arial" charset="0"/>
              </a:rPr>
              <a:t>Lord You never let go of </a:t>
            </a:r>
            <a:r>
              <a:rPr 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me</a:t>
            </a:r>
            <a:r>
              <a:rPr 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
            </a:r>
            <a:br>
              <a:rPr 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a:r>
            <a:b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“You Never Let Go”</a:t>
            </a:r>
            <a:b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By Redman, Matt and Beth</a:t>
            </a:r>
            <a:b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br>
            <a: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2005 </a:t>
            </a:r>
            <a:r>
              <a:rPr lang="en-US" sz="2000" b="1" dirty="0" err="1">
                <a:ln>
                  <a:solidFill>
                    <a:sysClr val="windowText" lastClr="000000"/>
                  </a:solidFill>
                </a:ln>
                <a:solidFill>
                  <a:srgbClr val="FFFFFF"/>
                </a:solidFill>
                <a:effectLst>
                  <a:glow rad="228600">
                    <a:schemeClr val="accent4">
                      <a:satMod val="175000"/>
                      <a:alpha val="40000"/>
                    </a:schemeClr>
                  </a:glow>
                </a:effectLst>
                <a:latin typeface="Arial" charset="0"/>
              </a:rPr>
              <a:t>Thankyou</a:t>
            </a:r>
            <a:r>
              <a:rPr lang="en-US" sz="2000" b="1" dirty="0">
                <a:ln>
                  <a:solidFill>
                    <a:sysClr val="windowText" lastClr="000000"/>
                  </a:solidFill>
                </a:ln>
                <a:solidFill>
                  <a:srgbClr val="FFFFFF"/>
                </a:solidFill>
                <a:effectLst>
                  <a:glow rad="228600">
                    <a:schemeClr val="accent4">
                      <a:satMod val="175000"/>
                      <a:alpha val="40000"/>
                    </a:schemeClr>
                  </a:glow>
                </a:effectLst>
                <a:latin typeface="Arial" charset="0"/>
              </a:rPr>
              <a:t> Music (Admin. by EMI Christian Music Publishing</a:t>
            </a:r>
            <a:r>
              <a:rPr 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a:t>
            </a:r>
            <a:br>
              <a:rPr 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CCLI # 338609</a:t>
            </a:r>
            <a:endParaRPr lang="en-US" b="1" dirty="0">
              <a:ln>
                <a:solidFill>
                  <a:sysClr val="windowText" lastClr="000000"/>
                </a:solidFill>
              </a:ln>
              <a:solidFill>
                <a:srgbClr val="FFFFFF"/>
              </a:solidFill>
              <a:effectLst>
                <a:glow rad="228600">
                  <a:schemeClr val="accent4">
                    <a:satMod val="175000"/>
                    <a:alpha val="40000"/>
                  </a:schemeClr>
                </a:glow>
              </a:effectLst>
              <a:latin typeface="Arial" charset="0"/>
            </a:endParaRPr>
          </a:p>
        </p:txBody>
      </p:sp>
    </p:spTree>
    <p:extLst>
      <p:ext uri="{BB962C8B-B14F-4D97-AF65-F5344CB8AC3E}">
        <p14:creationId xmlns:p14="http://schemas.microsoft.com/office/powerpoint/2010/main" val="42332173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a:xfrm>
            <a:off x="304800" y="609600"/>
            <a:ext cx="8458200" cy="57912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The splendor of the King</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Clothed in majesty</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Let all the earth rejoice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All the earth rejoice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He wraps Himself in light</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darkness tries to hide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trembles at His voice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trembles at His voice</a:t>
            </a:r>
          </a:p>
        </p:txBody>
      </p:sp>
    </p:spTree>
    <p:extLst>
      <p:ext uri="{BB962C8B-B14F-4D97-AF65-F5344CB8AC3E}">
        <p14:creationId xmlns:p14="http://schemas.microsoft.com/office/powerpoint/2010/main" val="3131429869"/>
      </p:ext>
    </p:extLst>
  </p:cSld>
  <p:clrMapOvr>
    <a:overrideClrMapping bg1="lt1" tx1="dk1" bg2="lt2" tx2="dk2" accent1="accent1" accent2="accent2" accent3="accent3" accent4="accent4" accent5="accent5" accent6="accent6" hlink="hlink" folHlink="folHlink"/>
  </p:clrMapOvr>
  <p:transition spd="med">
    <p:zoom dir="in"/>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Sing with me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all will see how great</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p>
        </p:txBody>
      </p:sp>
    </p:spTree>
    <p:extLst>
      <p:ext uri="{BB962C8B-B14F-4D97-AF65-F5344CB8AC3E}">
        <p14:creationId xmlns:p14="http://schemas.microsoft.com/office/powerpoint/2010/main" val="18204907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age to age He stands</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time is in His hands</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Beginning and the End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Beginning and the End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The Godhead three in one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Father Spirit Son</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The Lion and the Lamb</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The Lion and the Lamb</a:t>
            </a:r>
          </a:p>
        </p:txBody>
      </p:sp>
    </p:spTree>
    <p:extLst>
      <p:ext uri="{BB962C8B-B14F-4D97-AF65-F5344CB8AC3E}">
        <p14:creationId xmlns:p14="http://schemas.microsoft.com/office/powerpoint/2010/main" val="911611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Sing with me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all will see how great</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p>
        </p:txBody>
      </p:sp>
    </p:spTree>
    <p:extLst>
      <p:ext uri="{BB962C8B-B14F-4D97-AF65-F5344CB8AC3E}">
        <p14:creationId xmlns:p14="http://schemas.microsoft.com/office/powerpoint/2010/main" val="31602010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Name above all names</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Worthy of all praise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My heart will sing</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r>
              <a:rPr lang="en-US" altLang="en-US" sz="1400" b="1" dirty="0" smtClean="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14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1400" b="1" dirty="0" smtClean="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14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Name above all names</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Worthy of all praise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My heart will sing</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p>
        </p:txBody>
      </p:sp>
    </p:spTree>
    <p:extLst>
      <p:ext uri="{BB962C8B-B14F-4D97-AF65-F5344CB8AC3E}">
        <p14:creationId xmlns:p14="http://schemas.microsoft.com/office/powerpoint/2010/main" val="3972367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Sing with me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all will see how great</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p>
        </p:txBody>
      </p:sp>
    </p:spTree>
    <p:extLst>
      <p:ext uri="{BB962C8B-B14F-4D97-AF65-F5344CB8AC3E}">
        <p14:creationId xmlns:p14="http://schemas.microsoft.com/office/powerpoint/2010/main" val="4419813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457200"/>
            <a:ext cx="8534400" cy="5943600"/>
          </a:xfrm>
        </p:spPr>
        <p:txBody>
          <a:bodyPr/>
          <a:lstStyle/>
          <a:p>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Sing with me</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And all will see how great</a:t>
            </a:r>
            <a:b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
            </a:r>
            <a:b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“How Great Is Our God”</a:t>
            </a:r>
            <a:b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By Tomlin, Chris, Reeves, Jesse, and Cash, Ed</a:t>
            </a:r>
            <a:b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 2004 worshiptogether.com songs / </a:t>
            </a:r>
            <a:r>
              <a:rPr lang="en-US" altLang="en-US" sz="2000" b="1" dirty="0" err="1" smtClean="0">
                <a:ln>
                  <a:solidFill>
                    <a:sysClr val="windowText" lastClr="000000"/>
                  </a:solidFill>
                </a:ln>
                <a:solidFill>
                  <a:srgbClr val="FFFFFF"/>
                </a:solidFill>
                <a:effectLst>
                  <a:glow rad="228600">
                    <a:schemeClr val="accent4">
                      <a:satMod val="175000"/>
                      <a:alpha val="40000"/>
                    </a:schemeClr>
                  </a:glow>
                </a:effectLst>
                <a:latin typeface="Arial" charset="0"/>
              </a:rPr>
              <a:t>sixsteps</a:t>
            </a: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 Music</a:t>
            </a:r>
            <a:b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br>
            <a:r>
              <a:rPr lang="en-US" altLang="en-US" sz="2000" b="1" dirty="0" smtClean="0">
                <a:ln>
                  <a:solidFill>
                    <a:sysClr val="windowText" lastClr="000000"/>
                  </a:solidFill>
                </a:ln>
                <a:solidFill>
                  <a:srgbClr val="FFFFFF"/>
                </a:solidFill>
                <a:effectLst>
                  <a:glow rad="228600">
                    <a:schemeClr val="accent4">
                      <a:satMod val="175000"/>
                      <a:alpha val="40000"/>
                    </a:schemeClr>
                  </a:glow>
                </a:effectLst>
                <a:latin typeface="Arial" charset="0"/>
              </a:rPr>
              <a:t>CCLI # 338609</a:t>
            </a:r>
          </a:p>
        </p:txBody>
      </p:sp>
    </p:spTree>
    <p:extLst>
      <p:ext uri="{BB962C8B-B14F-4D97-AF65-F5344CB8AC3E}">
        <p14:creationId xmlns:p14="http://schemas.microsoft.com/office/powerpoint/2010/main" val="2401974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381000"/>
            <a:ext cx="8686800" cy="6172200"/>
          </a:xfrm>
        </p:spPr>
        <p:txBody>
          <a:bodyPr/>
          <a:lstStyle/>
          <a:p>
            <a:pPr eaLnBrk="1" hangingPunct="1"/>
            <a:endParaRPr lang="en-US" smtClean="0">
              <a:solidFill>
                <a:srgbClr val="FFFF66"/>
              </a:solidFill>
              <a:latin typeface="Arial" charset="0"/>
            </a:endParaRPr>
          </a:p>
        </p:txBody>
      </p:sp>
    </p:spTree>
  </p:cSld>
  <p:clrMapOvr>
    <a:overrideClrMapping bg1="lt1" tx1="dk1" bg2="lt2" tx2="dk2" accent1="accent1" accent2="accent2" accent3="accent3" accent4="accent4" accent5="accent5" accent6="accent6" hlink="hlink" folHlink="folHlink"/>
  </p:clrMapOvr>
  <p:transition spd="med">
    <p:zo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381000"/>
            <a:ext cx="8686800" cy="6172200"/>
          </a:xfrm>
        </p:spPr>
        <p:txBody>
          <a:bodyPr/>
          <a:lstStyle/>
          <a:p>
            <a:pPr eaLnBrk="1" hangingPunct="1"/>
            <a:endParaRPr lang="en-US" smtClean="0">
              <a:solidFill>
                <a:srgbClr val="FFFF66"/>
              </a:solidFill>
              <a:latin typeface="Arial" charset="0"/>
            </a:endParaRPr>
          </a:p>
        </p:txBody>
      </p:sp>
    </p:spTree>
  </p:cSld>
  <p:clrMapOvr>
    <a:overrideClrMapping bg1="lt1" tx1="dk1" bg2="lt2" tx2="dk2" accent1="accent1" accent2="accent2" accent3="accent3" accent4="accent4" accent5="accent5" accent6="accent6" hlink="hlink" folHlink="folHlink"/>
  </p:clrMapOvr>
  <p:transition spd="med">
    <p:zoom/>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2A"/>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381000"/>
            <a:ext cx="8686800" cy="6172200"/>
          </a:xfrm>
        </p:spPr>
        <p:txBody>
          <a:bodyPr/>
          <a:lstStyle/>
          <a:p>
            <a:pPr eaLnBrk="1" hangingPunct="1"/>
            <a:endParaRPr lang="en-US" smtClean="0">
              <a:solidFill>
                <a:srgbClr val="FFFF66"/>
              </a:solidFill>
              <a:latin typeface="Arial" charset="0"/>
            </a:endParaRPr>
          </a:p>
        </p:txBody>
      </p:sp>
    </p:spTree>
  </p:cSld>
  <p:clrMapOvr>
    <a:overrideClrMapping bg1="lt1" tx1="dk1" bg2="lt2" tx2="dk2" accent1="accent1" accent2="accent2" accent3="accent3" accent4="accent4" accent5="accent5" accent6="accent6" hlink="hlink" folHlink="folHlink"/>
  </p:clrMapOvr>
  <p:transition spd="med">
    <p:zoom/>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9.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0.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1.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2.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3.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5.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6.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7.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8.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9.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0.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1.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2.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3.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4.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5.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6.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215</TotalTime>
  <Words>254</Words>
  <Application>Microsoft Office PowerPoint</Application>
  <PresentationFormat>On-screen Show (4:3)</PresentationFormat>
  <Paragraphs>62</Paragraphs>
  <Slides>61</Slides>
  <Notes>10</Notes>
  <HiddenSlides>0</HiddenSlides>
  <MMClips>0</MMClips>
  <ScaleCrop>false</ScaleCrop>
  <HeadingPairs>
    <vt:vector size="4" baseType="variant">
      <vt:variant>
        <vt:lpstr>Theme</vt:lpstr>
      </vt:variant>
      <vt:variant>
        <vt:i4>13</vt:i4>
      </vt:variant>
      <vt:variant>
        <vt:lpstr>Slide Titles</vt:lpstr>
      </vt:variant>
      <vt:variant>
        <vt:i4>61</vt:i4>
      </vt:variant>
    </vt:vector>
  </HeadingPairs>
  <TitlesOfParts>
    <vt:vector size="74" baseType="lpstr">
      <vt:lpstr>Default Design</vt:lpstr>
      <vt:lpstr>1_Default Design</vt:lpstr>
      <vt:lpstr>6_Default Design</vt:lpstr>
      <vt:lpstr>3_Default Design</vt:lpstr>
      <vt:lpstr>4_Default Design</vt:lpstr>
      <vt:lpstr>5_Default Design</vt:lpstr>
      <vt:lpstr>7_Default Design</vt:lpstr>
      <vt:lpstr>8_Default Design</vt:lpstr>
      <vt:lpstr>9_Default Design</vt:lpstr>
      <vt:lpstr>10_Default Design</vt:lpstr>
      <vt:lpstr>2_Default Design</vt:lpstr>
      <vt:lpstr>11_Default Design</vt:lpstr>
      <vt:lpstr>12_Default Design</vt:lpstr>
      <vt:lpstr>PowerPoint Presentation</vt:lpstr>
      <vt:lpstr>Welcome! We are glad you have joined us this morning for worship.  As the music begins, please be seated as we prepare for our time of worship together.</vt:lpstr>
      <vt:lpstr>1 Make a joyful noise to the Lord, all the earth!   2 Serve the Lord with gladness! Come into his presence with singing! 3 Know that the Lord, he is God! It is he who made us, and we are his; we are his people, and the sheep of his pasture.  4 Enter his gates with thanksgiving, and his courts with praise! Give thanks to him; bless his name!  5 For the Lord is good; his steadfast love endures forever, and his faithfulness to all generations.  Psalm 100:1-5</vt:lpstr>
      <vt:lpstr>PowerPoint Presentation</vt:lpstr>
      <vt:lpstr>Give thanks to the Lord, our God and King His love endures forever For He is good, He is above all things His love endures forever Sing praise, sing praise</vt:lpstr>
      <vt:lpstr>With a mighty hand and outstretched arm His love endures forever For the life that’s been reborn His love endures forever Sing praise, sing praise Sing praise, sing praise</vt:lpstr>
      <vt:lpstr>Forever, God is faithful, forever God is strong Forever God is with us, forever, forever.</vt:lpstr>
      <vt:lpstr>From the rising to the setting sun His love endures forever By the grace of God, we will carry on His love endures forever Sing praise, sing praise Sing praise, sing praise </vt:lpstr>
      <vt:lpstr>Forever, God is faithful, forever God is strong Forever God is with us, forever, forever.</vt:lpstr>
      <vt:lpstr>His love endures forever, His love endures forever His love endures forever, His love endures forever!</vt:lpstr>
      <vt:lpstr>Sing praise, sing praise! Sing praise, sing praise!</vt:lpstr>
      <vt:lpstr>Forever, God is faithful! forever God is strong! Forever God is with us! Forever…</vt:lpstr>
      <vt:lpstr>Forever, God is faithful! forever God is strong! Forever God is with us! Forever, forever.   “Forever” by Tomlin, Chris © 2001  worshiptogether.com songs (Admin. by EMI Christian Music Publishing); Six Steps Music (Admin. by  EMI Christian Music Publishing) CCLI #338609</vt:lpstr>
      <vt:lpstr>PowerPoint Presentation</vt:lpstr>
      <vt:lpstr>Lord of all creation Of water earth and sky The heavens are Your tabernacle Glory to the Lord on high</vt:lpstr>
      <vt:lpstr>God of wonders beyond our galaxy You are holy, holy The universe declares Your majesty You are holy, holy</vt:lpstr>
      <vt:lpstr>Lord of heaven and earth Lord of heaven and earth</vt:lpstr>
      <vt:lpstr>Early in the morning I will celebrate the light When I stumble in the darkness I will call Your name by night</vt:lpstr>
      <vt:lpstr>God of wonders beyond our galaxy You are holy, holy The universe declares Your majesty You are holy, holy</vt:lpstr>
      <vt:lpstr>Lord of heaven and earth Lord of heaven and earth</vt:lpstr>
      <vt:lpstr>Hallelujah (to the Lord of heaven and earth) Hallelujah (to the Lord of heaven and earth) Hallelujah (to the Lord of heaven and earth) You are holy</vt:lpstr>
      <vt:lpstr>God of wonders beyond our galaxy You are holy, holy Precious Lord reveal Your heart to me Father hold me hold me</vt:lpstr>
      <vt:lpstr>The universe declares Your majesty You are holy, holy, holy, holy</vt:lpstr>
      <vt:lpstr>God of wonders beyond our galaxy You are holy, holy Precious Lord reveal Your heart to me Father hold me hold me</vt:lpstr>
      <vt:lpstr>Hallelujah (to the Lord of heaven and earth) Hallelujah (to the Lord of heaven and earth)</vt:lpstr>
      <vt:lpstr>Hallelujah (to the Lord of heaven and earth) Hallelujah (to the Lord of heaven and earth)  “God of Wonders” By Marc Byrd, Steve Hindalong © 2000 Never Say Never Songs (Admin. by Brentwood-Benson Music Publishing, Inc.) | New Spring (Admin. by Brentwood-Benson Music Publishing, Inc.) | Meaux Mercy (Admin. by EMI Christian Music Publishing) | Storm Boy Music (Admin. by EMI Christian Music Publishing) CCLI # 338609</vt:lpstr>
      <vt:lpstr>PowerPoint Presentation</vt:lpstr>
      <vt:lpstr>Mountain maker Ocean tamer Glimpses of You burn in my eyes The worship of heaven Fills up the skies</vt:lpstr>
      <vt:lpstr>You made it all Said let there be And there was all that we see The sound of Your voice The works of Your hands You do all things well You do all things well You do all things well</vt:lpstr>
      <vt:lpstr>Star creator Wind breather The strokes of Your beauty Brushed through the clouds Light from the heavens Touching the ground</vt:lpstr>
      <vt:lpstr>You made it all Said let there be And there was all that we see The sound of Your voice The works of Your hands You do all things well You do all things well You do all things well</vt:lpstr>
      <vt:lpstr>Imagination runs wild And breathes the breath of life Across the fields Across the miles</vt:lpstr>
      <vt:lpstr>You made it all Said let there be And there was all that we see The sound of Your voice The works of Your hands You do all things well You do all things well You do all things well</vt:lpstr>
      <vt:lpstr>You made it all Said let there be And there was all that we see The sound of Your voice The works of Your hands</vt:lpstr>
      <vt:lpstr>You do all things well You do all things well You do all things well  “You Do All Things Well” By Chris Tomlin, Jesse Reeves, Michael John Clement © 2004 worshiptogether.com songs (Admin. By EMI Christian Music Publishing), sixsteps Music (Admin. By EMI Christian Music Publishing), Acoustic Groove Publishing CCLI #338609</vt:lpstr>
      <vt:lpstr>PowerPoint Presentation</vt:lpstr>
      <vt:lpstr>Even though I walk Through the valley of the shadow of death Your perfect love is casting out fear</vt:lpstr>
      <vt:lpstr>And even when I'm caught In the middle of the storms of this life I won't turn back I know You are near</vt:lpstr>
      <vt:lpstr>And I will fear no evil For my God is with me And if my God is with me Whom then shall I fear Whom then shall I fear</vt:lpstr>
      <vt:lpstr>Oh no You never let go Through the calm and through the storm Oh no You never let go In every high and every low Oh no You never let go Lord You never let go of me</vt:lpstr>
      <vt:lpstr>And I can see a light that is coming For the heart that holds on A glorious light beyond all compare</vt:lpstr>
      <vt:lpstr>And there will be an end to these troubles But until that day comes We'll live to know You here on the earth</vt:lpstr>
      <vt:lpstr>And I will fear no evil For my God is with me And if my God is with me Whom then shall I fear Whom then shall I fear</vt:lpstr>
      <vt:lpstr>Oh no You never let go Through the calm and through the storm Oh no You never let go In every high and every low Oh no You never let go Lord You never let go of me</vt:lpstr>
      <vt:lpstr>Yes I can see a light That is coming for the heart that holds on And there will be an end to these troubles But until that day comes Still I will praise You Still I will praise You</vt:lpstr>
      <vt:lpstr>Yes I can see a light That is coming for the heart that holds on</vt:lpstr>
      <vt:lpstr>And there will be an end to these troubles But until that day comes Still I will praise You Still I will praise You</vt:lpstr>
      <vt:lpstr>Oh no You never let go Through the calm and through the storm Oh no You never let go In every high and every low Oh no You never let go Lord You never let go of me</vt:lpstr>
      <vt:lpstr>Oh no You never let go Through the calm and through the storm</vt:lpstr>
      <vt:lpstr>Oh no You never let go In every high and every low Oh no You never let go Lord You never let go of me  “You Never Let Go” By Redman, Matt and Beth © 2005 Thankyou Music (Admin. by EMI Christian Music Publishing) CCLI # 338609</vt:lpstr>
      <vt:lpstr>PowerPoint Presentation</vt:lpstr>
      <vt:lpstr>The splendor of the King Clothed in majesty Let all the earth rejoice All the earth rejoice He wraps Himself in light And darkness tries to hide And trembles at His voice And trembles at His voice</vt:lpstr>
      <vt:lpstr>How great is our God Sing with me How great is our God And all will see how great How great is our God</vt:lpstr>
      <vt:lpstr>And age to age He stands And time is in His hands Beginning and the End Beginning and the End The Godhead three in one Father Spirit Son The Lion and the Lamb The Lion and the Lamb</vt:lpstr>
      <vt:lpstr>How great is our God Sing with me How great is our God And all will see how great How great is our God</vt:lpstr>
      <vt:lpstr>Name above all names Worthy of all praise My heart will sing How great is our God  Name above all names Worthy of all praise My heart will sing How great is our God</vt:lpstr>
      <vt:lpstr>How great is our God Sing with me How great is our God And all will see how great How great is our God</vt:lpstr>
      <vt:lpstr>How great is our God Sing with me How great is our God And all will see how great How great is our God  “How Great Is Our God” By Tomlin, Chris, Reeves, Jesse, and Cash, Ed © 2004 worshiptogether.com songs / sixsteps Music CCLI # 338609</vt:lpstr>
      <vt:lpstr>PowerPoint Presentation</vt:lpstr>
      <vt:lpstr>PowerPoint Presentation</vt:lpstr>
      <vt:lpstr>PowerPoint Presentation</vt:lpstr>
    </vt:vector>
  </TitlesOfParts>
  <Company>Gateway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Valued Gateway Client</dc:creator>
  <cp:lastModifiedBy>Armand</cp:lastModifiedBy>
  <cp:revision>35</cp:revision>
  <cp:lastPrinted>2014-06-08T01:28:04Z</cp:lastPrinted>
  <dcterms:created xsi:type="dcterms:W3CDTF">2001-12-01T17:43:13Z</dcterms:created>
  <dcterms:modified xsi:type="dcterms:W3CDTF">2014-06-08T01:30:40Z</dcterms:modified>
</cp:coreProperties>
</file>